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5143500"/>
  <p:notesSz cx="6858000" cy="9144000"/>
  <p:defaultTextStyle>
    <a:lvl1pPr defTabSz="457200">
      <a:defRPr>
        <a:latin typeface="Arial"/>
        <a:ea typeface="Arial"/>
        <a:cs typeface="Arial"/>
        <a:sym typeface="Arial"/>
      </a:defRPr>
    </a:lvl1pPr>
    <a:lvl2pPr defTabSz="457200">
      <a:defRPr>
        <a:latin typeface="Arial"/>
        <a:ea typeface="Arial"/>
        <a:cs typeface="Arial"/>
        <a:sym typeface="Arial"/>
      </a:defRPr>
    </a:lvl2pPr>
    <a:lvl3pPr defTabSz="457200">
      <a:defRPr>
        <a:latin typeface="Arial"/>
        <a:ea typeface="Arial"/>
        <a:cs typeface="Arial"/>
        <a:sym typeface="Arial"/>
      </a:defRPr>
    </a:lvl3pPr>
    <a:lvl4pPr defTabSz="457200">
      <a:defRPr>
        <a:latin typeface="Arial"/>
        <a:ea typeface="Arial"/>
        <a:cs typeface="Arial"/>
        <a:sym typeface="Arial"/>
      </a:defRPr>
    </a:lvl4pPr>
    <a:lvl5pPr defTabSz="457200">
      <a:defRPr>
        <a:latin typeface="Arial"/>
        <a:ea typeface="Arial"/>
        <a:cs typeface="Arial"/>
        <a:sym typeface="Arial"/>
      </a:defRPr>
    </a:lvl5pPr>
    <a:lvl6pPr defTabSz="457200">
      <a:defRPr>
        <a:latin typeface="Arial"/>
        <a:ea typeface="Arial"/>
        <a:cs typeface="Arial"/>
        <a:sym typeface="Arial"/>
      </a:defRPr>
    </a:lvl6pPr>
    <a:lvl7pPr defTabSz="457200">
      <a:defRPr>
        <a:latin typeface="Arial"/>
        <a:ea typeface="Arial"/>
        <a:cs typeface="Arial"/>
        <a:sym typeface="Arial"/>
      </a:defRPr>
    </a:lvl7pPr>
    <a:lvl8pPr defTabSz="457200">
      <a:defRPr>
        <a:latin typeface="Arial"/>
        <a:ea typeface="Arial"/>
        <a:cs typeface="Arial"/>
        <a:sym typeface="Arial"/>
      </a:defRPr>
    </a:lvl8pPr>
    <a:lvl9pPr defTabSz="457200">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lvl="0"/>
          </a:p>
        </p:txBody>
      </p:sp>
      <p:sp>
        <p:nvSpPr>
          <p:cNvPr id="126" name="Shape 12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lvl="0"/>
          </a:p>
        </p:txBody>
      </p:sp>
      <p:sp>
        <p:nvSpPr>
          <p:cNvPr id="139" name="Shape 139"/>
          <p:cNvSpPr/>
          <p:nvPr>
            <p:ph type="body" sz="quarter" idx="1"/>
          </p:nvPr>
        </p:nvSpPr>
        <p:spPr>
          <a:prstGeom prst="rect">
            <a:avLst/>
          </a:prstGeom>
        </p:spPr>
        <p:txBody>
          <a:bodyPr/>
          <a:lstStyle/>
          <a:p>
            <a:pPr lvl="0">
              <a:defRPr sz="1800"/>
            </a:pPr>
            <a:r>
              <a:rPr sz="1200">
                <a:latin typeface="Arial"/>
                <a:ea typeface="Arial"/>
                <a:cs typeface="Arial"/>
                <a:sym typeface="Arial"/>
              </a:rPr>
              <a:t>This PowerPoint gives you information about the Kindergarten Readiness Assessment App.</a:t>
            </a:r>
            <a:r>
              <a:rPr sz="1200">
                <a:latin typeface="Arial"/>
                <a:ea typeface="Arial"/>
                <a:cs typeface="Arial"/>
                <a:sym typeface="Arial"/>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lvl="0"/>
          </a:p>
        </p:txBody>
      </p:sp>
      <p:sp>
        <p:nvSpPr>
          <p:cNvPr id="176" name="Shape 176"/>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When a child completes an item and submits his/her answer by clicking on the green check mark, he/she come to the next slide which provides a quick break before moving to the next item. Most children quickly click the Next button to continue. However, they are welcome to pause here before continuing to the next item.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lvl="0"/>
          </a:p>
        </p:txBody>
      </p:sp>
      <p:sp>
        <p:nvSpPr>
          <p:cNvPr id="180" name="Shape 180"/>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As the child moves through the items, the orange boxes provide visual signal. In this case it reinforces that the child can choose an answer from one of the three highlighted boxes.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lvl="0"/>
          </a:p>
        </p:txBody>
      </p:sp>
      <p:sp>
        <p:nvSpPr>
          <p:cNvPr id="184" name="Shape 184"/>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Here’s another example of the use of an orange box. In this case, the box is highlighted as the voice over is spoken to let the child know where he/she is supposed to drag items to complete the task. Once the child completes the task, the green check mark lights up prompting the child to press it in order to continue.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lvl="0"/>
          </a:p>
        </p:txBody>
      </p:sp>
      <p:sp>
        <p:nvSpPr>
          <p:cNvPr id="188" name="Shape 188"/>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When the child completes all 12 items, this screen appears congratulating the child on completing the items and prompting him/her to return the iPad to the teacher. If at any time the teacher wants to use the app with another child or go back to the main menu, he/she simply presses the blue Teacher Menu button in the top right corner. The teacher needs to hold the button for 3-5 seconds and enter a PIN code.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lvl="0"/>
          </a:p>
        </p:txBody>
      </p:sp>
      <p:sp>
        <p:nvSpPr>
          <p:cNvPr id="192" name="Shape 192"/>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This screen shows the PIN entry page. The teacher enters his/her PIN here. Teachers select their own PIN and can reset it at any time. Having the PIN entry screen helps ensure that only the teacher can access the Teacher Menu options.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lvl="0"/>
          </a:p>
        </p:txBody>
      </p:sp>
      <p:sp>
        <p:nvSpPr>
          <p:cNvPr id="196" name="Shape 196"/>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Teachers also have the option to retest a child at any point either using the iPad or the print version of the items. Once a child completes an item, the purple button changes to a check mark and the Retest button becomes available.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lvl="0"/>
          </a:p>
        </p:txBody>
      </p:sp>
      <p:sp>
        <p:nvSpPr>
          <p:cNvPr id="144" name="Shape 144"/>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The Ready for Kindergarten Online app is free and available through the Apple App Store. The app is only available for iPads. Please be sure to choose the correct app as there are numerous apps available. The one you’re looking for has the orange background with the green checkmark.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lvl="0"/>
          </a:p>
        </p:txBody>
      </p:sp>
      <p:sp>
        <p:nvSpPr>
          <p:cNvPr id="148" name="Shape 148"/>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Once you download the app, you see the log in screen. Choose your state, enter your username and password.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lvl="0"/>
          </a:p>
        </p:txBody>
      </p:sp>
      <p:sp>
        <p:nvSpPr>
          <p:cNvPr id="152" name="Shape 152"/>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You see a screen that includes all of the children in your classroom. When you select an individual child, you simply touch his/her name.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sldImg"/>
          </p:nvPr>
        </p:nvSpPr>
        <p:spPr>
          <a:prstGeom prst="rect">
            <a:avLst/>
          </a:prstGeom>
        </p:spPr>
        <p:txBody>
          <a:bodyPr/>
          <a:lstStyle/>
          <a:p>
            <a:pPr lvl="0"/>
          </a:p>
        </p:txBody>
      </p:sp>
      <p:sp>
        <p:nvSpPr>
          <p:cNvPr id="156" name="Shape 156"/>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A list appears of items that child needs to take. There is a purple dot next to each item the child needs to take.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lvl="0"/>
          </a:p>
        </p:txBody>
      </p:sp>
      <p:sp>
        <p:nvSpPr>
          <p:cNvPr id="160" name="Shape 160"/>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To start, simply touch the item and hand the iPad to the child. The teacher or the child press the green next button to start.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lvl="0"/>
          </a:p>
        </p:txBody>
      </p:sp>
      <p:sp>
        <p:nvSpPr>
          <p:cNvPr id="164" name="Shape 164"/>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This slide shows the tutorial item for the KRA App. The child listens to the voice over and responds to the item by touching a picture. The child also has a chance to learn about the repeat button (the orange button in the bottom left corner of the screen). The child learns that he/she can press that button any time they want to listen to the voice over directions again. There is no limit on the number of times a child can repeat directions. This is consistent with the universally designed allowances used with the print version of the assessment.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lvl="0"/>
          </a:p>
        </p:txBody>
      </p:sp>
      <p:sp>
        <p:nvSpPr>
          <p:cNvPr id="168" name="Shape 168"/>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Once the child selects his or her response, the child is prompted to press the green button to continue. The voice does not confirm whether or not the child got the answer correct. Again, this is consistent with administration of the items using the print version.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lvl="0"/>
          </a:p>
        </p:txBody>
      </p:sp>
      <p:sp>
        <p:nvSpPr>
          <p:cNvPr id="172" name="Shape 172"/>
          <p:cNvSpPr/>
          <p:nvPr>
            <p:ph type="body" sz="quarter" idx="1"/>
          </p:nvPr>
        </p:nvSpPr>
        <p:spPr>
          <a:prstGeom prst="rect">
            <a:avLst/>
          </a:prstGeom>
        </p:spPr>
        <p:txBody>
          <a:bodyPr/>
          <a:lstStyle>
            <a:lvl1pPr>
              <a:defRPr sz="1200">
                <a:latin typeface="Arial"/>
                <a:ea typeface="Arial"/>
                <a:cs typeface="Arial"/>
                <a:sym typeface="Arial"/>
              </a:defRPr>
            </a:lvl1pPr>
          </a:lstStyle>
          <a:p>
            <a:pPr lvl="0">
              <a:defRPr sz="1800"/>
            </a:pPr>
            <a:r>
              <a:rPr sz="1200"/>
              <a:t>This slide shows an example of an item. Due to test security, the actual item on this slide is covered by the blue box. For this item, the child slides the four boxes into a specific order according to the spoken directions from the app (e.g., from smallest to largest). Once the voice reads the scripted directions, the objects in the four boxes jiggle, prompting the child to begin moving the objects into order. Once all objects are placed, the check mark turns green and the child can press it when he/she is ready to do so. Notice the orange repeat button is visible on each page the child interacts with in the App.</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_only">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9" name="Shape 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Announcement">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44" name="Shape 44"/>
          <p:cNvSpPr/>
          <p:nvPr>
            <p:ph type="sldNum" sz="quarter" idx="2"/>
          </p:nvPr>
        </p:nvSpPr>
        <p:spPr>
          <a:prstGeom prst="rect">
            <a:avLst/>
          </a:prstGeom>
        </p:spPr>
        <p:txBody>
          <a:bodyPr/>
          <a:lstStyle/>
          <a:p>
            <a:pPr lvl="0"/>
            <a:fld id="{86CB4B4D-7CA3-9044-876B-883B54F8677D}" type="slidenum"/>
          </a:p>
        </p:txBody>
      </p:sp>
      <p:sp>
        <p:nvSpPr>
          <p:cNvPr id="45" name="Shape 45"/>
          <p:cNvSpPr/>
          <p:nvPr>
            <p:ph type="body" idx="1"/>
          </p:nvPr>
        </p:nvSpPr>
        <p:spPr>
          <a:xfrm>
            <a:off x="457200" y="2953511"/>
            <a:ext cx="8229600" cy="2189989"/>
          </a:xfrm>
          <a:prstGeom prst="rect">
            <a:avLst/>
          </a:prstGeom>
        </p:spPr>
        <p:txBody>
          <a:bodyPr/>
          <a:lstStyle>
            <a:lvl1pPr algn="ctr">
              <a:defRPr>
                <a:solidFill>
                  <a:srgbClr val="313131"/>
                </a:solidFill>
              </a:defRPr>
            </a:lvl1pPr>
            <a:lvl2pPr algn="ctr">
              <a:defRPr>
                <a:solidFill>
                  <a:srgbClr val="313131"/>
                </a:solidFill>
              </a:defRPr>
            </a:lvl2pPr>
            <a:lvl3pPr algn="ctr">
              <a:defRPr>
                <a:solidFill>
                  <a:srgbClr val="313131"/>
                </a:solidFill>
              </a:defRPr>
            </a:lvl3pPr>
            <a:lvl4pPr algn="ctr">
              <a:defRPr>
                <a:solidFill>
                  <a:srgbClr val="313131"/>
                </a:solidFill>
              </a:defRPr>
            </a:lvl4pPr>
            <a:lvl5pPr algn="ctr">
              <a:defRPr>
                <a:solidFill>
                  <a:srgbClr val="313131"/>
                </a:solidFill>
              </a:defRPr>
            </a:lvl5pPr>
          </a:lstStyle>
          <a:p>
            <a:pPr lvl="0">
              <a:defRPr>
                <a:solidFill>
                  <a:srgbClr val="000000"/>
                </a:solidFill>
              </a:defRPr>
            </a:pPr>
            <a:r>
              <a:rPr>
                <a:solidFill>
                  <a:srgbClr val="313131"/>
                </a:solidFill>
              </a:rPr>
              <a:t>Body Level One</a:t>
            </a:r>
            <a:endParaRPr>
              <a:solidFill>
                <a:srgbClr val="313131"/>
              </a:solidFill>
            </a:endParaRPr>
          </a:p>
          <a:p>
            <a:pPr lvl="1">
              <a:defRPr>
                <a:solidFill>
                  <a:srgbClr val="000000"/>
                </a:solidFill>
              </a:defRPr>
            </a:pPr>
            <a:r>
              <a:rPr>
                <a:solidFill>
                  <a:srgbClr val="313131"/>
                </a:solidFill>
              </a:rPr>
              <a:t>Body Level Two</a:t>
            </a:r>
            <a:endParaRPr>
              <a:solidFill>
                <a:srgbClr val="313131"/>
              </a:solidFill>
            </a:endParaRPr>
          </a:p>
          <a:p>
            <a:pPr lvl="2">
              <a:defRPr>
                <a:solidFill>
                  <a:srgbClr val="000000"/>
                </a:solidFill>
              </a:defRPr>
            </a:pPr>
            <a:r>
              <a:rPr>
                <a:solidFill>
                  <a:srgbClr val="313131"/>
                </a:solidFill>
              </a:rPr>
              <a:t>Body Level Three</a:t>
            </a:r>
            <a:endParaRPr>
              <a:solidFill>
                <a:srgbClr val="313131"/>
              </a:solidFill>
            </a:endParaRPr>
          </a:p>
          <a:p>
            <a:pPr lvl="3">
              <a:defRPr>
                <a:solidFill>
                  <a:srgbClr val="000000"/>
                </a:solidFill>
              </a:defRPr>
            </a:pPr>
            <a:r>
              <a:rPr>
                <a:solidFill>
                  <a:srgbClr val="313131"/>
                </a:solidFill>
              </a:rPr>
              <a:t>Body Level Four</a:t>
            </a:r>
            <a:endParaRPr>
              <a:solidFill>
                <a:srgbClr val="313131"/>
              </a:solidFill>
            </a:endParaRPr>
          </a:p>
          <a:p>
            <a:pPr lvl="4">
              <a:defRPr>
                <a:solidFill>
                  <a:srgbClr val="000000"/>
                </a:solidFill>
              </a:defRPr>
            </a:pPr>
            <a:r>
              <a:rPr>
                <a:solidFill>
                  <a:srgbClr val="313131"/>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2_images">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48" name="Shape 4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ext_image">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51" name="Shape 51"/>
          <p:cNvSpPr/>
          <p:nvPr>
            <p:ph type="sldNum" sz="quarter" idx="2"/>
          </p:nvPr>
        </p:nvSpPr>
        <p:spPr>
          <a:prstGeom prst="rect">
            <a:avLst/>
          </a:prstGeom>
        </p:spPr>
        <p:txBody>
          <a:bodyPr/>
          <a:lstStyle/>
          <a:p>
            <a:pPr lvl="0"/>
            <a:fld id="{86CB4B4D-7CA3-9044-876B-883B54F8677D}" type="slidenum"/>
          </a:p>
        </p:txBody>
      </p:sp>
      <p:sp>
        <p:nvSpPr>
          <p:cNvPr id="52" name="Shape 52"/>
          <p:cNvSpPr/>
          <p:nvPr>
            <p:ph type="body" idx="1"/>
          </p:nvPr>
        </p:nvSpPr>
        <p:spPr>
          <a:xfrm>
            <a:off x="457200" y="1097280"/>
            <a:ext cx="4013200" cy="4046221"/>
          </a:xfrm>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Video">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55" name="Shape 55"/>
          <p:cNvSpPr/>
          <p:nvPr>
            <p:ph type="sldNum" sz="quarter" idx="2"/>
          </p:nvPr>
        </p:nvSpPr>
        <p:spPr>
          <a:prstGeom prst="rect">
            <a:avLst/>
          </a:prstGeom>
        </p:spPr>
        <p:txBody>
          <a:bodyPr/>
          <a:lstStyle/>
          <a:p>
            <a:pPr lvl="0"/>
            <a:fld id="{86CB4B4D-7CA3-9044-876B-883B54F8677D}" type="slidenum"/>
          </a:p>
        </p:txBody>
      </p:sp>
      <p:pic>
        <p:nvPicPr>
          <p:cNvPr id="56" name="image2.jpeg"/>
          <p:cNvPicPr/>
          <p:nvPr/>
        </p:nvPicPr>
        <p:blipFill>
          <a:blip r:embed="rId2">
            <a:extLst/>
          </a:blip>
          <a:stretch>
            <a:fillRect/>
          </a:stretch>
        </p:blipFill>
        <p:spPr>
          <a:xfrm>
            <a:off x="1974881" y="1097280"/>
            <a:ext cx="5197798" cy="3108962"/>
          </a:xfrm>
          <a:prstGeom prst="rect">
            <a:avLst/>
          </a:prstGeom>
          <a:ln w="6350">
            <a:solidFill>
              <a:srgbClr val="F5F4ED"/>
            </a:solidFill>
          </a:ln>
        </p:spPr>
      </p:pic>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Chart">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59" name="Shape 5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_text">
    <p:spTree>
      <p:nvGrpSpPr>
        <p:cNvPr id="1" name=""/>
        <p:cNvGrpSpPr/>
        <p:nvPr/>
      </p:nvGrpSpPr>
      <p:grpSpPr>
        <a:xfrm>
          <a:off x="0" y="0"/>
          <a:ext cx="0" cy="0"/>
          <a:chOff x="0" y="0"/>
          <a:chExt cx="0" cy="0"/>
        </a:xfrm>
      </p:grpSpPr>
      <p:sp>
        <p:nvSpPr>
          <p:cNvPr id="61" name="Shape 61"/>
          <p:cNvSpPr/>
          <p:nvPr>
            <p:ph type="title"/>
          </p:nvPr>
        </p:nvSpPr>
        <p:spPr>
          <a:xfrm>
            <a:off x="457200" y="0"/>
            <a:ext cx="8229600" cy="877405"/>
          </a:xfrm>
          <a:prstGeom prst="rect">
            <a:avLst/>
          </a:prstGeom>
        </p:spPr>
        <p:txBody>
          <a:bodyPr/>
          <a:lstStyle>
            <a:lvl1pPr>
              <a:defRPr sz="4400">
                <a:solidFill>
                  <a:srgbClr val="000000"/>
                </a:solidFill>
              </a:defRPr>
            </a:lvl1pPr>
          </a:lstStyle>
          <a:p>
            <a:pPr lvl="0">
              <a:defRPr sz="1800"/>
            </a:pPr>
            <a:r>
              <a:rPr sz="4400"/>
              <a:t>Title Text</a:t>
            </a:r>
          </a:p>
        </p:txBody>
      </p:sp>
      <p:sp>
        <p:nvSpPr>
          <p:cNvPr id="62" name="Shape 62"/>
          <p:cNvSpPr/>
          <p:nvPr>
            <p:ph type="body" idx="1"/>
          </p:nvPr>
        </p:nvSpPr>
        <p:spPr>
          <a:prstGeom prst="rect">
            <a:avLst/>
          </a:prstGeom>
        </p:spPr>
        <p:txBody>
          <a:bodyPr/>
          <a:lstStyle>
            <a:lvl1pPr>
              <a:spcBef>
                <a:spcPts val="500"/>
              </a:spcBef>
              <a:defRPr sz="2400">
                <a:solidFill>
                  <a:srgbClr val="000000"/>
                </a:solidFill>
              </a:defRPr>
            </a:lvl1pPr>
            <a:lvl2pPr>
              <a:spcBef>
                <a:spcPts val="500"/>
              </a:spcBef>
              <a:defRPr sz="2400">
                <a:solidFill>
                  <a:srgbClr val="000000"/>
                </a:solidFill>
              </a:defRPr>
            </a:lvl2pPr>
            <a:lvl3pPr>
              <a:spcBef>
                <a:spcPts val="500"/>
              </a:spcBef>
              <a:defRPr sz="2400">
                <a:solidFill>
                  <a:srgbClr val="000000"/>
                </a:solidFill>
              </a:defRPr>
            </a:lvl3pPr>
            <a:lvl4pPr>
              <a:spcBef>
                <a:spcPts val="500"/>
              </a:spcBef>
              <a:defRPr sz="2400">
                <a:solidFill>
                  <a:srgbClr val="000000"/>
                </a:solidFill>
              </a:defRPr>
            </a:lvl4pPr>
            <a:lvl5pPr>
              <a:spcBef>
                <a:spcPts val="500"/>
              </a:spcBef>
              <a:defRPr sz="2400">
                <a:solidFill>
                  <a:srgbClr val="000000"/>
                </a:solidFill>
              </a:defRPr>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_text_bug">
    <p:spTree>
      <p:nvGrpSpPr>
        <p:cNvPr id="1" name=""/>
        <p:cNvGrpSpPr/>
        <p:nvPr/>
      </p:nvGrpSpPr>
      <p:grpSpPr>
        <a:xfrm>
          <a:off x="0" y="0"/>
          <a:ext cx="0" cy="0"/>
          <a:chOff x="0" y="0"/>
          <a:chExt cx="0" cy="0"/>
        </a:xfrm>
      </p:grpSpPr>
      <p:sp>
        <p:nvSpPr>
          <p:cNvPr id="64" name="Shape 64"/>
          <p:cNvSpPr/>
          <p:nvPr>
            <p:ph type="title"/>
          </p:nvPr>
        </p:nvSpPr>
        <p:spPr>
          <a:xfrm>
            <a:off x="457200" y="0"/>
            <a:ext cx="8229600" cy="877405"/>
          </a:xfrm>
          <a:prstGeom prst="rect">
            <a:avLst/>
          </a:prstGeom>
        </p:spPr>
        <p:txBody>
          <a:bodyPr/>
          <a:lstStyle>
            <a:lvl1pPr>
              <a:defRPr sz="4400">
                <a:solidFill>
                  <a:srgbClr val="000000"/>
                </a:solidFill>
              </a:defRPr>
            </a:lvl1pPr>
          </a:lstStyle>
          <a:p>
            <a:pPr lvl="0">
              <a:defRPr sz="1800"/>
            </a:pPr>
            <a:r>
              <a:rPr sz="4400"/>
              <a:t>Title Text</a:t>
            </a:r>
          </a:p>
        </p:txBody>
      </p:sp>
      <p:sp>
        <p:nvSpPr>
          <p:cNvPr id="65" name="Shape 65"/>
          <p:cNvSpPr/>
          <p:nvPr>
            <p:ph type="body" idx="1"/>
          </p:nvPr>
        </p:nvSpPr>
        <p:spPr>
          <a:prstGeom prst="rect">
            <a:avLst/>
          </a:prstGeom>
        </p:spPr>
        <p:txBody>
          <a:bodyPr/>
          <a:lstStyle>
            <a:lvl1pPr>
              <a:spcBef>
                <a:spcPts val="500"/>
              </a:spcBef>
              <a:defRPr sz="2400">
                <a:solidFill>
                  <a:srgbClr val="000000"/>
                </a:solidFill>
              </a:defRPr>
            </a:lvl1pPr>
            <a:lvl2pPr>
              <a:spcBef>
                <a:spcPts val="500"/>
              </a:spcBef>
              <a:defRPr sz="2400">
                <a:solidFill>
                  <a:srgbClr val="000000"/>
                </a:solidFill>
              </a:defRPr>
            </a:lvl2pPr>
            <a:lvl3pPr>
              <a:spcBef>
                <a:spcPts val="500"/>
              </a:spcBef>
              <a:defRPr sz="2400">
                <a:solidFill>
                  <a:srgbClr val="000000"/>
                </a:solidFill>
              </a:defRPr>
            </a:lvl3pPr>
            <a:lvl4pPr>
              <a:spcBef>
                <a:spcPts val="500"/>
              </a:spcBef>
              <a:defRPr sz="2400">
                <a:solidFill>
                  <a:srgbClr val="000000"/>
                </a:solidFill>
              </a:defRPr>
            </a:lvl4pPr>
            <a:lvl5pPr>
              <a:spcBef>
                <a:spcPts val="500"/>
              </a:spcBef>
              <a:defRPr sz="2400">
                <a:solidFill>
                  <a:srgbClr val="000000"/>
                </a:solidFill>
              </a:defRPr>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_text_image">
    <p:spTree>
      <p:nvGrpSpPr>
        <p:cNvPr id="1" name=""/>
        <p:cNvGrpSpPr/>
        <p:nvPr/>
      </p:nvGrpSpPr>
      <p:grpSpPr>
        <a:xfrm>
          <a:off x="0" y="0"/>
          <a:ext cx="0" cy="0"/>
          <a:chOff x="0" y="0"/>
          <a:chExt cx="0" cy="0"/>
        </a:xfrm>
      </p:grpSpPr>
      <p:sp>
        <p:nvSpPr>
          <p:cNvPr id="67" name="Shape 67"/>
          <p:cNvSpPr/>
          <p:nvPr>
            <p:ph type="title"/>
          </p:nvPr>
        </p:nvSpPr>
        <p:spPr>
          <a:xfrm>
            <a:off x="457200" y="0"/>
            <a:ext cx="8229600" cy="877405"/>
          </a:xfrm>
          <a:prstGeom prst="rect">
            <a:avLst/>
          </a:prstGeom>
        </p:spPr>
        <p:txBody>
          <a:bodyPr/>
          <a:lstStyle>
            <a:lvl1pPr>
              <a:defRPr sz="4400">
                <a:solidFill>
                  <a:srgbClr val="000000"/>
                </a:solidFill>
              </a:defRPr>
            </a:lvl1pPr>
          </a:lstStyle>
          <a:p>
            <a:pPr lvl="0">
              <a:defRPr sz="1800"/>
            </a:pPr>
            <a:r>
              <a:rPr sz="4400"/>
              <a:t>Title Text</a:t>
            </a:r>
          </a:p>
        </p:txBody>
      </p:sp>
      <p:sp>
        <p:nvSpPr>
          <p:cNvPr id="68" name="Shape 68"/>
          <p:cNvSpPr/>
          <p:nvPr>
            <p:ph type="body" idx="1"/>
          </p:nvPr>
        </p:nvSpPr>
        <p:spPr>
          <a:xfrm>
            <a:off x="457200" y="1097280"/>
            <a:ext cx="4023360" cy="4046221"/>
          </a:xfrm>
          <a:prstGeom prst="rect">
            <a:avLst/>
          </a:prstGeom>
        </p:spPr>
        <p:txBody>
          <a:bodyPr/>
          <a:lstStyle>
            <a:lvl1pPr>
              <a:spcBef>
                <a:spcPts val="500"/>
              </a:spcBef>
              <a:defRPr sz="2400">
                <a:solidFill>
                  <a:srgbClr val="000000"/>
                </a:solidFill>
              </a:defRPr>
            </a:lvl1pPr>
            <a:lvl2pPr>
              <a:spcBef>
                <a:spcPts val="500"/>
              </a:spcBef>
              <a:defRPr sz="2400">
                <a:solidFill>
                  <a:srgbClr val="000000"/>
                </a:solidFill>
              </a:defRPr>
            </a:lvl2pPr>
            <a:lvl3pPr>
              <a:spcBef>
                <a:spcPts val="500"/>
              </a:spcBef>
              <a:defRPr sz="2400">
                <a:solidFill>
                  <a:srgbClr val="000000"/>
                </a:solidFill>
              </a:defRPr>
            </a:lvl3pPr>
            <a:lvl4pPr>
              <a:spcBef>
                <a:spcPts val="500"/>
              </a:spcBef>
              <a:defRPr sz="2400">
                <a:solidFill>
                  <a:srgbClr val="000000"/>
                </a:solidFill>
              </a:defRPr>
            </a:lvl4pPr>
            <a:lvl5pPr>
              <a:spcBef>
                <a:spcPts val="500"/>
              </a:spcBef>
              <a:defRPr sz="2400">
                <a:solidFill>
                  <a:srgbClr val="000000"/>
                </a:solidFill>
              </a:defRPr>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_text_bug">
    <p:spTree>
      <p:nvGrpSpPr>
        <p:cNvPr id="1" name=""/>
        <p:cNvGrpSpPr/>
        <p:nvPr/>
      </p:nvGrpSpPr>
      <p:grpSpPr>
        <a:xfrm>
          <a:off x="0" y="0"/>
          <a:ext cx="0" cy="0"/>
          <a:chOff x="0" y="0"/>
          <a:chExt cx="0" cy="0"/>
        </a:xfrm>
      </p:grpSpPr>
      <p:sp>
        <p:nvSpPr>
          <p:cNvPr id="70" name="Shape 70"/>
          <p:cNvSpPr/>
          <p:nvPr>
            <p:ph type="title"/>
          </p:nvPr>
        </p:nvSpPr>
        <p:spPr>
          <a:xfrm>
            <a:off x="1485899" y="0"/>
            <a:ext cx="6172202" cy="1300993"/>
          </a:xfrm>
          <a:prstGeom prst="rect">
            <a:avLst/>
          </a:prstGeom>
        </p:spPr>
        <p:txBody>
          <a:bodyPr/>
          <a:lstStyle>
            <a:lvl1pPr>
              <a:defRPr sz="4200">
                <a:solidFill>
                  <a:srgbClr val="000000"/>
                </a:solidFill>
              </a:defRPr>
            </a:lvl1pPr>
          </a:lstStyle>
          <a:p>
            <a:pPr lvl="0">
              <a:defRPr sz="1800"/>
            </a:pPr>
            <a:r>
              <a:rPr sz="4200"/>
              <a:t>Title Text</a:t>
            </a:r>
          </a:p>
        </p:txBody>
      </p:sp>
      <p:sp>
        <p:nvSpPr>
          <p:cNvPr id="71" name="Shape 71"/>
          <p:cNvSpPr/>
          <p:nvPr>
            <p:ph type="body" idx="1"/>
          </p:nvPr>
        </p:nvSpPr>
        <p:spPr>
          <a:xfrm>
            <a:off x="1485899" y="1465895"/>
            <a:ext cx="6172202" cy="3677605"/>
          </a:xfrm>
          <a:prstGeom prst="rect">
            <a:avLst/>
          </a:prstGeom>
        </p:spPr>
        <p:txBody>
          <a:bodyPr/>
          <a:lstStyle>
            <a:lvl1pPr>
              <a:spcBef>
                <a:spcPts val="500"/>
              </a:spcBef>
              <a:defRPr sz="2200">
                <a:solidFill>
                  <a:srgbClr val="000000"/>
                </a:solidFill>
              </a:defRPr>
            </a:lvl1pPr>
            <a:lvl2pPr marL="681717" indent="-224517">
              <a:spcBef>
                <a:spcPts val="500"/>
              </a:spcBef>
              <a:buSzPct val="100000"/>
              <a:buChar char="–"/>
              <a:defRPr sz="2200">
                <a:solidFill>
                  <a:srgbClr val="000000"/>
                </a:solidFill>
              </a:defRPr>
            </a:lvl2pPr>
            <a:lvl3pPr marL="1123950" indent="-209550">
              <a:spcBef>
                <a:spcPts val="500"/>
              </a:spcBef>
              <a:buSzPct val="100000"/>
              <a:buChar char="•"/>
              <a:defRPr sz="2200">
                <a:solidFill>
                  <a:srgbClr val="000000"/>
                </a:solidFill>
              </a:defRPr>
            </a:lvl3pPr>
            <a:lvl4pPr marL="1623060" indent="-251460">
              <a:spcBef>
                <a:spcPts val="500"/>
              </a:spcBef>
              <a:buSzPct val="100000"/>
              <a:buChar char="–"/>
              <a:defRPr sz="2200">
                <a:solidFill>
                  <a:srgbClr val="000000"/>
                </a:solidFill>
              </a:defRPr>
            </a:lvl4pPr>
            <a:lvl5pPr marL="2080260" indent="-251460">
              <a:spcBef>
                <a:spcPts val="500"/>
              </a:spcBef>
              <a:buSzPct val="100000"/>
              <a:buChar char="»"/>
              <a:defRPr sz="2200">
                <a:solidFill>
                  <a:srgbClr val="000000"/>
                </a:solidFill>
              </a:defRPr>
            </a:lvl5pPr>
          </a:lstStyle>
          <a:p>
            <a:pPr lvl="0">
              <a:defRPr sz="1800"/>
            </a:pPr>
            <a:r>
              <a:rPr sz="2200"/>
              <a:t>Body Level One</a:t>
            </a:r>
            <a:endParaRPr sz="2200"/>
          </a:p>
          <a:p>
            <a:pPr lvl="1">
              <a:defRPr sz="1800"/>
            </a:pPr>
            <a:r>
              <a:rPr sz="2200"/>
              <a:t>Body Level Two</a:t>
            </a:r>
            <a:endParaRPr sz="2200"/>
          </a:p>
          <a:p>
            <a:pPr lvl="2">
              <a:defRPr sz="1800"/>
            </a:pPr>
            <a:r>
              <a:rPr sz="2200"/>
              <a:t>Body Level Three</a:t>
            </a:r>
            <a:endParaRPr sz="2200"/>
          </a:p>
          <a:p>
            <a:pPr lvl="3">
              <a:defRPr sz="1800"/>
            </a:pPr>
            <a:r>
              <a:rPr sz="2200"/>
              <a:t>Body Level Four</a:t>
            </a:r>
            <a:endParaRPr sz="2200"/>
          </a:p>
          <a:p>
            <a:pPr lvl="4">
              <a:defRPr sz="1800"/>
            </a:pPr>
            <a:r>
              <a:rPr sz="2200"/>
              <a:t>Body Level Five</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Agenda">
    <p:spTree>
      <p:nvGrpSpPr>
        <p:cNvPr id="1" name=""/>
        <p:cNvGrpSpPr/>
        <p:nvPr/>
      </p:nvGrpSpPr>
      <p:grpSpPr>
        <a:xfrm>
          <a:off x="0" y="0"/>
          <a:ext cx="0" cy="0"/>
          <a:chOff x="0" y="0"/>
          <a:chExt cx="0" cy="0"/>
        </a:xfrm>
      </p:grpSpPr>
      <p:sp>
        <p:nvSpPr>
          <p:cNvPr id="73" name="Shape 73"/>
          <p:cNvSpPr/>
          <p:nvPr/>
        </p:nvSpPr>
        <p:spPr>
          <a:xfrm>
            <a:off x="457200" y="4476750"/>
            <a:ext cx="8229601"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74" name="image1.png"/>
          <p:cNvPicPr/>
          <p:nvPr/>
        </p:nvPicPr>
        <p:blipFill>
          <a:blip r:embed="rId2">
            <a:extLst/>
          </a:blip>
          <a:stretch>
            <a:fillRect/>
          </a:stretch>
        </p:blipFill>
        <p:spPr>
          <a:xfrm>
            <a:off x="438912" y="4663440"/>
            <a:ext cx="292611" cy="292611"/>
          </a:xfrm>
          <a:prstGeom prst="rect">
            <a:avLst/>
          </a:prstGeom>
          <a:ln w="12700">
            <a:miter lim="400000"/>
          </a:ln>
        </p:spPr>
      </p:pic>
      <p:sp>
        <p:nvSpPr>
          <p:cNvPr id="75" name="Shape 75"/>
          <p:cNvSpPr/>
          <p:nvPr>
            <p:ph type="title"/>
          </p:nvPr>
        </p:nvSpPr>
        <p:spPr>
          <a:prstGeom prst="rect">
            <a:avLst/>
          </a:prstGeom>
        </p:spPr>
        <p:txBody>
          <a:bodyPr/>
          <a:lstStyle>
            <a:lvl1pPr>
              <a:defRPr sz="2500">
                <a:latin typeface="+mn-lt"/>
                <a:ea typeface="+mn-ea"/>
                <a:cs typeface="+mn-cs"/>
                <a:sym typeface="Helvetica"/>
              </a:defRPr>
            </a:lvl1pPr>
          </a:lstStyle>
          <a:p>
            <a:pPr lvl="0">
              <a:defRPr sz="1800">
                <a:solidFill>
                  <a:srgbClr val="000000"/>
                </a:solidFill>
              </a:defRPr>
            </a:pPr>
            <a:r>
              <a:rPr sz="2500">
                <a:solidFill>
                  <a:srgbClr val="323232"/>
                </a:solidFill>
              </a:rPr>
              <a:t>Title Text</a:t>
            </a:r>
          </a:p>
        </p:txBody>
      </p:sp>
      <p:sp>
        <p:nvSpPr>
          <p:cNvPr id="76" name="Shape 76"/>
          <p:cNvSpPr/>
          <p:nvPr>
            <p:ph type="sldNum" sz="quarter" idx="2"/>
          </p:nvPr>
        </p:nvSpPr>
        <p:spPr>
          <a:prstGeom prst="rect">
            <a:avLst/>
          </a:prstGeom>
        </p:spPr>
        <p:txBody>
          <a:bodyPr/>
          <a:lstStyle/>
          <a:p>
            <a:pPr lvl="0"/>
            <a:fld id="{86CB4B4D-7CA3-9044-876B-883B54F8677D}" type="slidenum"/>
          </a:p>
        </p:txBody>
      </p:sp>
      <p:sp>
        <p:nvSpPr>
          <p:cNvPr id="77" name="Shape 77"/>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_body">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12" name="Shape 12"/>
          <p:cNvSpPr/>
          <p:nvPr>
            <p:ph type="sldNum" sz="quarter" idx="2"/>
          </p:nvPr>
        </p:nvSpPr>
        <p:spPr>
          <a:prstGeom prst="rect">
            <a:avLst/>
          </a:prstGeom>
        </p:spPr>
        <p:txBody>
          <a:bodyPr/>
          <a:lstStyle/>
          <a:p>
            <a:pPr lvl="0"/>
            <a:fld id="{86CB4B4D-7CA3-9044-876B-883B54F8677D}" type="slidenum"/>
          </a:p>
        </p:txBody>
      </p:sp>
      <p:sp>
        <p:nvSpPr>
          <p:cNvPr id="13" name="Shape 13"/>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_body">
    <p:spTree>
      <p:nvGrpSpPr>
        <p:cNvPr id="1" name=""/>
        <p:cNvGrpSpPr/>
        <p:nvPr/>
      </p:nvGrpSpPr>
      <p:grpSpPr>
        <a:xfrm>
          <a:off x="0" y="0"/>
          <a:ext cx="0" cy="0"/>
          <a:chOff x="0" y="0"/>
          <a:chExt cx="0" cy="0"/>
        </a:xfrm>
      </p:grpSpPr>
      <p:sp>
        <p:nvSpPr>
          <p:cNvPr id="79" name="Shape 79"/>
          <p:cNvSpPr/>
          <p:nvPr/>
        </p:nvSpPr>
        <p:spPr>
          <a:xfrm>
            <a:off x="457200" y="4476750"/>
            <a:ext cx="8229601"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80" name="image1.png"/>
          <p:cNvPicPr/>
          <p:nvPr/>
        </p:nvPicPr>
        <p:blipFill>
          <a:blip r:embed="rId2">
            <a:extLst/>
          </a:blip>
          <a:stretch>
            <a:fillRect/>
          </a:stretch>
        </p:blipFill>
        <p:spPr>
          <a:xfrm>
            <a:off x="438912" y="4663440"/>
            <a:ext cx="292611" cy="292611"/>
          </a:xfrm>
          <a:prstGeom prst="rect">
            <a:avLst/>
          </a:prstGeom>
          <a:ln w="12700">
            <a:miter lim="400000"/>
          </a:ln>
        </p:spPr>
      </p:pic>
      <p:sp>
        <p:nvSpPr>
          <p:cNvPr id="81" name="Shape 81"/>
          <p:cNvSpPr/>
          <p:nvPr>
            <p:ph type="title"/>
          </p:nvPr>
        </p:nvSpPr>
        <p:spPr>
          <a:prstGeom prst="rect">
            <a:avLst/>
          </a:prstGeom>
        </p:spPr>
        <p:txBody>
          <a:bodyPr/>
          <a:lstStyle>
            <a:lvl1pPr>
              <a:defRPr sz="2500">
                <a:latin typeface="+mn-lt"/>
                <a:ea typeface="+mn-ea"/>
                <a:cs typeface="+mn-cs"/>
                <a:sym typeface="Helvetica"/>
              </a:defRPr>
            </a:lvl1pPr>
          </a:lstStyle>
          <a:p>
            <a:pPr lvl="0">
              <a:defRPr sz="1800">
                <a:solidFill>
                  <a:srgbClr val="000000"/>
                </a:solidFill>
              </a:defRPr>
            </a:pPr>
            <a:r>
              <a:rPr sz="2500">
                <a:solidFill>
                  <a:srgbClr val="323232"/>
                </a:solidFill>
              </a:rPr>
              <a:t>Title Text</a:t>
            </a:r>
          </a:p>
        </p:txBody>
      </p:sp>
      <p:sp>
        <p:nvSpPr>
          <p:cNvPr id="82" name="Shape 82"/>
          <p:cNvSpPr/>
          <p:nvPr>
            <p:ph type="sldNum" sz="quarter" idx="2"/>
          </p:nvPr>
        </p:nvSpPr>
        <p:spPr>
          <a:prstGeom prst="rect">
            <a:avLst/>
          </a:prstGeom>
        </p:spPr>
        <p:txBody>
          <a:bodyPr/>
          <a:lstStyle/>
          <a:p>
            <a:pPr lvl="0"/>
            <a:fld id="{86CB4B4D-7CA3-9044-876B-883B54F8677D}" type="slidenum"/>
          </a:p>
        </p:txBody>
      </p:sp>
      <p:sp>
        <p:nvSpPr>
          <p:cNvPr id="83" name="Shape 83"/>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p:spTree>
      <p:nvGrpSpPr>
        <p:cNvPr id="1" name=""/>
        <p:cNvGrpSpPr/>
        <p:nvPr/>
      </p:nvGrpSpPr>
      <p:grpSpPr>
        <a:xfrm>
          <a:off x="0" y="0"/>
          <a:ext cx="0" cy="0"/>
          <a:chOff x="0" y="0"/>
          <a:chExt cx="0" cy="0"/>
        </a:xfrm>
      </p:grpSpPr>
      <p:sp>
        <p:nvSpPr>
          <p:cNvPr id="85" name="Shape 85"/>
          <p:cNvSpPr/>
          <p:nvPr/>
        </p:nvSpPr>
        <p:spPr>
          <a:xfrm>
            <a:off x="457200" y="4476750"/>
            <a:ext cx="8229601"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86" name="image1.png"/>
          <p:cNvPicPr/>
          <p:nvPr/>
        </p:nvPicPr>
        <p:blipFill>
          <a:blip r:embed="rId2">
            <a:extLst/>
          </a:blip>
          <a:stretch>
            <a:fillRect/>
          </a:stretch>
        </p:blipFill>
        <p:spPr>
          <a:xfrm>
            <a:off x="438912" y="4663440"/>
            <a:ext cx="292611" cy="292611"/>
          </a:xfrm>
          <a:prstGeom prst="rect">
            <a:avLst/>
          </a:prstGeom>
          <a:ln w="12700">
            <a:miter lim="400000"/>
          </a:ln>
        </p:spPr>
      </p:pic>
      <p:sp>
        <p:nvSpPr>
          <p:cNvPr id="87" name="Shape 87"/>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Title_only">
    <p:spTree>
      <p:nvGrpSpPr>
        <p:cNvPr id="1" name=""/>
        <p:cNvGrpSpPr/>
        <p:nvPr/>
      </p:nvGrpSpPr>
      <p:grpSpPr>
        <a:xfrm>
          <a:off x="0" y="0"/>
          <a:ext cx="0" cy="0"/>
          <a:chOff x="0" y="0"/>
          <a:chExt cx="0" cy="0"/>
        </a:xfrm>
      </p:grpSpPr>
      <p:sp>
        <p:nvSpPr>
          <p:cNvPr id="89" name="Shape 89"/>
          <p:cNvSpPr/>
          <p:nvPr/>
        </p:nvSpPr>
        <p:spPr>
          <a:xfrm>
            <a:off x="457200" y="4476750"/>
            <a:ext cx="8229601"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90" name="image1.png"/>
          <p:cNvPicPr/>
          <p:nvPr/>
        </p:nvPicPr>
        <p:blipFill>
          <a:blip r:embed="rId2">
            <a:extLst/>
          </a:blip>
          <a:stretch>
            <a:fillRect/>
          </a:stretch>
        </p:blipFill>
        <p:spPr>
          <a:xfrm>
            <a:off x="438912" y="4663440"/>
            <a:ext cx="292611" cy="292611"/>
          </a:xfrm>
          <a:prstGeom prst="rect">
            <a:avLst/>
          </a:prstGeom>
          <a:ln w="12700">
            <a:miter lim="400000"/>
          </a:ln>
        </p:spPr>
      </p:pic>
      <p:sp>
        <p:nvSpPr>
          <p:cNvPr id="91" name="Shape 91"/>
          <p:cNvSpPr/>
          <p:nvPr>
            <p:ph type="title"/>
          </p:nvPr>
        </p:nvSpPr>
        <p:spPr>
          <a:prstGeom prst="rect">
            <a:avLst/>
          </a:prstGeom>
        </p:spPr>
        <p:txBody>
          <a:bodyPr/>
          <a:lstStyle>
            <a:lvl1pPr>
              <a:defRPr sz="2500">
                <a:latin typeface="+mn-lt"/>
                <a:ea typeface="+mn-ea"/>
                <a:cs typeface="+mn-cs"/>
                <a:sym typeface="Helvetica"/>
              </a:defRPr>
            </a:lvl1pPr>
          </a:lstStyle>
          <a:p>
            <a:pPr lvl="0">
              <a:defRPr sz="1800">
                <a:solidFill>
                  <a:srgbClr val="000000"/>
                </a:solidFill>
              </a:defRPr>
            </a:pPr>
            <a:r>
              <a:rPr sz="2500">
                <a:solidFill>
                  <a:srgbClr val="323232"/>
                </a:solidFill>
              </a:rPr>
              <a:t>Title Text</a:t>
            </a:r>
          </a:p>
        </p:txBody>
      </p:sp>
      <p:sp>
        <p:nvSpPr>
          <p:cNvPr id="92" name="Shape 9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imeline">
    <p:spTree>
      <p:nvGrpSpPr>
        <p:cNvPr id="1" name=""/>
        <p:cNvGrpSpPr/>
        <p:nvPr/>
      </p:nvGrpSpPr>
      <p:grpSpPr>
        <a:xfrm>
          <a:off x="0" y="0"/>
          <a:ext cx="0" cy="0"/>
          <a:chOff x="0" y="0"/>
          <a:chExt cx="0" cy="0"/>
        </a:xfrm>
      </p:grpSpPr>
      <p:sp>
        <p:nvSpPr>
          <p:cNvPr id="94" name="Shape 94"/>
          <p:cNvSpPr/>
          <p:nvPr/>
        </p:nvSpPr>
        <p:spPr>
          <a:xfrm>
            <a:off x="457200" y="4476750"/>
            <a:ext cx="8229601"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95" name="image1.png"/>
          <p:cNvPicPr/>
          <p:nvPr/>
        </p:nvPicPr>
        <p:blipFill>
          <a:blip r:embed="rId2">
            <a:extLst/>
          </a:blip>
          <a:stretch>
            <a:fillRect/>
          </a:stretch>
        </p:blipFill>
        <p:spPr>
          <a:xfrm>
            <a:off x="438912" y="4663440"/>
            <a:ext cx="292611" cy="292611"/>
          </a:xfrm>
          <a:prstGeom prst="rect">
            <a:avLst/>
          </a:prstGeom>
          <a:ln w="12700">
            <a:miter lim="400000"/>
          </a:ln>
        </p:spPr>
      </p:pic>
      <p:sp>
        <p:nvSpPr>
          <p:cNvPr id="96" name="Shape 96"/>
          <p:cNvSpPr/>
          <p:nvPr>
            <p:ph type="title"/>
          </p:nvPr>
        </p:nvSpPr>
        <p:spPr>
          <a:prstGeom prst="rect">
            <a:avLst/>
          </a:prstGeom>
        </p:spPr>
        <p:txBody>
          <a:bodyPr/>
          <a:lstStyle>
            <a:lvl1pPr>
              <a:defRPr sz="2500">
                <a:latin typeface="+mn-lt"/>
                <a:ea typeface="+mn-ea"/>
                <a:cs typeface="+mn-cs"/>
                <a:sym typeface="Helvetica"/>
              </a:defRPr>
            </a:lvl1pPr>
          </a:lstStyle>
          <a:p>
            <a:pPr lvl="0">
              <a:defRPr sz="1800">
                <a:solidFill>
                  <a:srgbClr val="000000"/>
                </a:solidFill>
              </a:defRPr>
            </a:pPr>
            <a:r>
              <a:rPr sz="2500">
                <a:solidFill>
                  <a:srgbClr val="323232"/>
                </a:solidFill>
              </a:rPr>
              <a:t>Title Text</a:t>
            </a:r>
          </a:p>
        </p:txBody>
      </p:sp>
      <p:sp>
        <p:nvSpPr>
          <p:cNvPr id="97" name="Shape 97"/>
          <p:cNvSpPr/>
          <p:nvPr>
            <p:ph type="sldNum" sz="quarter" idx="2"/>
          </p:nvPr>
        </p:nvSpPr>
        <p:spPr>
          <a:prstGeom prst="rect">
            <a:avLst/>
          </a:prstGeom>
        </p:spPr>
        <p:txBody>
          <a:bodyPr/>
          <a:lstStyle/>
          <a:p>
            <a:pPr lvl="0"/>
            <a:fld id="{86CB4B4D-7CA3-9044-876B-883B54F8677D}" type="slidenum"/>
          </a:p>
        </p:txBody>
      </p:sp>
      <p:sp>
        <p:nvSpPr>
          <p:cNvPr id="98" name="Shape 98"/>
          <p:cNvSpPr/>
          <p:nvPr>
            <p:ph type="body" idx="1"/>
          </p:nvPr>
        </p:nvSpPr>
        <p:spPr>
          <a:xfrm>
            <a:off x="457198" y="1123950"/>
            <a:ext cx="8228015" cy="4019550"/>
          </a:xfrm>
          <a:prstGeom prst="rect">
            <a:avLst/>
          </a:prstGeom>
        </p:spPr>
        <p:txBody>
          <a:bodyPr/>
          <a:lstStyle>
            <a:lvl1pPr>
              <a:defRPr sz="2000"/>
            </a:lvl1pPr>
            <a:lvl2pPr>
              <a:defRPr sz="2000"/>
            </a:lvl2pPr>
            <a:lvl3pPr>
              <a:defRPr sz="2000"/>
            </a:lvl3pPr>
            <a:lvl4pPr>
              <a:defRPr sz="2000"/>
            </a:lvl4pPr>
            <a:lvl5pPr>
              <a:defRPr sz="2000"/>
            </a:lvl5pPr>
          </a:lstStyle>
          <a:p>
            <a:pPr lvl="0">
              <a:defRPr sz="1800">
                <a:solidFill>
                  <a:srgbClr val="000000"/>
                </a:solidFill>
              </a:defRPr>
            </a:pPr>
            <a:r>
              <a:rPr sz="2000">
                <a:solidFill>
                  <a:srgbClr val="323232"/>
                </a:solidFill>
              </a:rPr>
              <a:t>Body Level One</a:t>
            </a:r>
            <a:endParaRPr sz="2000">
              <a:solidFill>
                <a:srgbClr val="323232"/>
              </a:solidFill>
            </a:endParaRPr>
          </a:p>
          <a:p>
            <a:pPr lvl="1">
              <a:defRPr sz="1800">
                <a:solidFill>
                  <a:srgbClr val="000000"/>
                </a:solidFill>
              </a:defRPr>
            </a:pPr>
            <a:r>
              <a:rPr sz="2000">
                <a:solidFill>
                  <a:srgbClr val="323232"/>
                </a:solidFill>
              </a:rPr>
              <a:t>Body Level Two</a:t>
            </a:r>
            <a:endParaRPr sz="2000">
              <a:solidFill>
                <a:srgbClr val="323232"/>
              </a:solidFill>
            </a:endParaRPr>
          </a:p>
          <a:p>
            <a:pPr lvl="2">
              <a:defRPr sz="1800">
                <a:solidFill>
                  <a:srgbClr val="000000"/>
                </a:solidFill>
              </a:defRPr>
            </a:pPr>
            <a:r>
              <a:rPr sz="2000">
                <a:solidFill>
                  <a:srgbClr val="323232"/>
                </a:solidFill>
              </a:rPr>
              <a:t>Body Level Three</a:t>
            </a:r>
            <a:endParaRPr sz="2000">
              <a:solidFill>
                <a:srgbClr val="323232"/>
              </a:solidFill>
            </a:endParaRPr>
          </a:p>
          <a:p>
            <a:pPr lvl="3">
              <a:defRPr sz="1800">
                <a:solidFill>
                  <a:srgbClr val="000000"/>
                </a:solidFill>
              </a:defRPr>
            </a:pPr>
            <a:r>
              <a:rPr sz="2000">
                <a:solidFill>
                  <a:srgbClr val="323232"/>
                </a:solidFill>
              </a:rPr>
              <a:t>Body Level Four</a:t>
            </a:r>
            <a:endParaRPr sz="2000">
              <a:solidFill>
                <a:srgbClr val="323232"/>
              </a:solidFill>
            </a:endParaRPr>
          </a:p>
          <a:p>
            <a:pPr lvl="4">
              <a:defRPr sz="1800">
                <a:solidFill>
                  <a:srgbClr val="000000"/>
                </a:solidFill>
              </a:defRPr>
            </a:pPr>
            <a:r>
              <a:rPr sz="2000">
                <a:solidFill>
                  <a:srgbClr val="323232"/>
                </a:solidFill>
              </a:rPr>
              <a:t>Body Level Five</a:t>
            </a:r>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List_image">
    <p:spTree>
      <p:nvGrpSpPr>
        <p:cNvPr id="1" name=""/>
        <p:cNvGrpSpPr/>
        <p:nvPr/>
      </p:nvGrpSpPr>
      <p:grpSpPr>
        <a:xfrm>
          <a:off x="0" y="0"/>
          <a:ext cx="0" cy="0"/>
          <a:chOff x="0" y="0"/>
          <a:chExt cx="0" cy="0"/>
        </a:xfrm>
      </p:grpSpPr>
      <p:sp>
        <p:nvSpPr>
          <p:cNvPr id="100" name="Shape 100"/>
          <p:cNvSpPr/>
          <p:nvPr/>
        </p:nvSpPr>
        <p:spPr>
          <a:xfrm>
            <a:off x="457200" y="4476750"/>
            <a:ext cx="8229601"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101" name="image1.png"/>
          <p:cNvPicPr/>
          <p:nvPr/>
        </p:nvPicPr>
        <p:blipFill>
          <a:blip r:embed="rId2">
            <a:extLst/>
          </a:blip>
          <a:stretch>
            <a:fillRect/>
          </a:stretch>
        </p:blipFill>
        <p:spPr>
          <a:xfrm>
            <a:off x="438912" y="4663440"/>
            <a:ext cx="292611" cy="292611"/>
          </a:xfrm>
          <a:prstGeom prst="rect">
            <a:avLst/>
          </a:prstGeom>
          <a:ln w="12700">
            <a:miter lim="400000"/>
          </a:ln>
        </p:spPr>
      </p:pic>
      <p:sp>
        <p:nvSpPr>
          <p:cNvPr id="102" name="Shape 102"/>
          <p:cNvSpPr/>
          <p:nvPr>
            <p:ph type="title"/>
          </p:nvPr>
        </p:nvSpPr>
        <p:spPr>
          <a:prstGeom prst="rect">
            <a:avLst/>
          </a:prstGeom>
        </p:spPr>
        <p:txBody>
          <a:bodyPr/>
          <a:lstStyle>
            <a:lvl1pPr>
              <a:defRPr sz="2500">
                <a:latin typeface="+mn-lt"/>
                <a:ea typeface="+mn-ea"/>
                <a:cs typeface="+mn-cs"/>
                <a:sym typeface="Helvetica"/>
              </a:defRPr>
            </a:lvl1pPr>
          </a:lstStyle>
          <a:p>
            <a:pPr lvl="0">
              <a:defRPr sz="1800">
                <a:solidFill>
                  <a:srgbClr val="000000"/>
                </a:solidFill>
              </a:defRPr>
            </a:pPr>
            <a:r>
              <a:rPr sz="2500">
                <a:solidFill>
                  <a:srgbClr val="323232"/>
                </a:solidFill>
              </a:rPr>
              <a:t>Title Text</a:t>
            </a:r>
          </a:p>
        </p:txBody>
      </p:sp>
      <p:sp>
        <p:nvSpPr>
          <p:cNvPr id="103" name="Shape 103"/>
          <p:cNvSpPr/>
          <p:nvPr>
            <p:ph type="sldNum" sz="quarter" idx="2"/>
          </p:nvPr>
        </p:nvSpPr>
        <p:spPr>
          <a:prstGeom prst="rect">
            <a:avLst/>
          </a:prstGeom>
        </p:spPr>
        <p:txBody>
          <a:bodyPr/>
          <a:lstStyle/>
          <a:p>
            <a:pPr lvl="0"/>
            <a:fld id="{86CB4B4D-7CA3-9044-876B-883B54F8677D}" type="slidenum"/>
          </a:p>
        </p:txBody>
      </p:sp>
      <p:sp>
        <p:nvSpPr>
          <p:cNvPr id="104" name="Shape 104"/>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2_column_text">
    <p:spTree>
      <p:nvGrpSpPr>
        <p:cNvPr id="1" name=""/>
        <p:cNvGrpSpPr/>
        <p:nvPr/>
      </p:nvGrpSpPr>
      <p:grpSpPr>
        <a:xfrm>
          <a:off x="0" y="0"/>
          <a:ext cx="0" cy="0"/>
          <a:chOff x="0" y="0"/>
          <a:chExt cx="0" cy="0"/>
        </a:xfrm>
      </p:grpSpPr>
      <p:sp>
        <p:nvSpPr>
          <p:cNvPr id="106" name="Shape 106"/>
          <p:cNvSpPr/>
          <p:nvPr/>
        </p:nvSpPr>
        <p:spPr>
          <a:xfrm>
            <a:off x="457200" y="4476750"/>
            <a:ext cx="8229601"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107" name="image1.png"/>
          <p:cNvPicPr/>
          <p:nvPr/>
        </p:nvPicPr>
        <p:blipFill>
          <a:blip r:embed="rId2">
            <a:extLst/>
          </a:blip>
          <a:stretch>
            <a:fillRect/>
          </a:stretch>
        </p:blipFill>
        <p:spPr>
          <a:xfrm>
            <a:off x="438912" y="4663440"/>
            <a:ext cx="292611" cy="292611"/>
          </a:xfrm>
          <a:prstGeom prst="rect">
            <a:avLst/>
          </a:prstGeom>
          <a:ln w="12700">
            <a:miter lim="400000"/>
          </a:ln>
        </p:spPr>
      </p:pic>
      <p:sp>
        <p:nvSpPr>
          <p:cNvPr id="108" name="Shape 108"/>
          <p:cNvSpPr/>
          <p:nvPr>
            <p:ph type="title"/>
          </p:nvPr>
        </p:nvSpPr>
        <p:spPr>
          <a:prstGeom prst="rect">
            <a:avLst/>
          </a:prstGeom>
        </p:spPr>
        <p:txBody>
          <a:bodyPr/>
          <a:lstStyle>
            <a:lvl1pPr>
              <a:defRPr sz="2500">
                <a:latin typeface="+mn-lt"/>
                <a:ea typeface="+mn-ea"/>
                <a:cs typeface="+mn-cs"/>
                <a:sym typeface="Helvetica"/>
              </a:defRPr>
            </a:lvl1pPr>
          </a:lstStyle>
          <a:p>
            <a:pPr lvl="0">
              <a:defRPr sz="1800">
                <a:solidFill>
                  <a:srgbClr val="000000"/>
                </a:solidFill>
              </a:defRPr>
            </a:pPr>
            <a:r>
              <a:rPr sz="2500">
                <a:solidFill>
                  <a:srgbClr val="323232"/>
                </a:solidFill>
              </a:rPr>
              <a:t>Title Text</a:t>
            </a:r>
          </a:p>
        </p:txBody>
      </p:sp>
      <p:sp>
        <p:nvSpPr>
          <p:cNvPr id="109" name="Shape 109"/>
          <p:cNvSpPr/>
          <p:nvPr>
            <p:ph type="sldNum" sz="quarter" idx="2"/>
          </p:nvPr>
        </p:nvSpPr>
        <p:spPr>
          <a:prstGeom prst="rect">
            <a:avLst/>
          </a:prstGeom>
        </p:spPr>
        <p:txBody>
          <a:bodyPr/>
          <a:lstStyle/>
          <a:p>
            <a:pPr lvl="0"/>
            <a:fld id="{86CB4B4D-7CA3-9044-876B-883B54F8677D}" type="slidenum"/>
          </a:p>
        </p:txBody>
      </p:sp>
      <p:sp>
        <p:nvSpPr>
          <p:cNvPr id="110" name="Shape 110"/>
          <p:cNvSpPr/>
          <p:nvPr>
            <p:ph type="body" idx="1"/>
          </p:nvPr>
        </p:nvSpPr>
        <p:spPr>
          <a:xfrm>
            <a:off x="457200" y="1097280"/>
            <a:ext cx="4013200" cy="4046221"/>
          </a:xfrm>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List_image">
    <p:spTree>
      <p:nvGrpSpPr>
        <p:cNvPr id="1" name=""/>
        <p:cNvGrpSpPr/>
        <p:nvPr/>
      </p:nvGrpSpPr>
      <p:grpSpPr>
        <a:xfrm>
          <a:off x="0" y="0"/>
          <a:ext cx="0" cy="0"/>
          <a:chOff x="0" y="0"/>
          <a:chExt cx="0" cy="0"/>
        </a:xfrm>
      </p:grpSpPr>
      <p:sp>
        <p:nvSpPr>
          <p:cNvPr id="112" name="Shape 112"/>
          <p:cNvSpPr/>
          <p:nvPr/>
        </p:nvSpPr>
        <p:spPr>
          <a:xfrm>
            <a:off x="1485899" y="4000499"/>
            <a:ext cx="6172203" cy="3"/>
          </a:xfrm>
          <a:prstGeom prst="line">
            <a:avLst/>
          </a:prstGeom>
          <a:solidFill>
            <a:srgbClr val="FFFFFF"/>
          </a:solidFill>
          <a:ln w="3175">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113" name="image1.png"/>
          <p:cNvPicPr/>
          <p:nvPr/>
        </p:nvPicPr>
        <p:blipFill>
          <a:blip r:embed="rId2">
            <a:extLst/>
          </a:blip>
          <a:stretch>
            <a:fillRect/>
          </a:stretch>
        </p:blipFill>
        <p:spPr>
          <a:xfrm>
            <a:off x="1472183" y="4140517"/>
            <a:ext cx="219459" cy="219459"/>
          </a:xfrm>
          <a:prstGeom prst="rect">
            <a:avLst/>
          </a:prstGeom>
          <a:ln w="12700">
            <a:miter lim="400000"/>
          </a:ln>
        </p:spPr>
      </p:pic>
      <p:sp>
        <p:nvSpPr>
          <p:cNvPr id="114" name="Shape 114"/>
          <p:cNvSpPr/>
          <p:nvPr>
            <p:ph type="title"/>
          </p:nvPr>
        </p:nvSpPr>
        <p:spPr>
          <a:xfrm>
            <a:off x="1828799" y="0"/>
            <a:ext cx="5829302" cy="1300993"/>
          </a:xfrm>
          <a:prstGeom prst="rect">
            <a:avLst/>
          </a:prstGeom>
        </p:spPr>
        <p:txBody>
          <a:bodyPr/>
          <a:lstStyle>
            <a:lvl1pPr>
              <a:defRPr sz="2600"/>
            </a:lvl1pPr>
          </a:lstStyle>
          <a:p>
            <a:pPr lvl="0">
              <a:defRPr sz="1800">
                <a:solidFill>
                  <a:srgbClr val="000000"/>
                </a:solidFill>
              </a:defRPr>
            </a:pPr>
            <a:r>
              <a:rPr sz="2600">
                <a:solidFill>
                  <a:srgbClr val="323232"/>
                </a:solidFill>
              </a:rPr>
              <a:t>Title Text</a:t>
            </a:r>
          </a:p>
        </p:txBody>
      </p:sp>
      <p:sp>
        <p:nvSpPr>
          <p:cNvPr id="115" name="Shape 115"/>
          <p:cNvSpPr/>
          <p:nvPr>
            <p:ph type="sldNum" sz="quarter" idx="2"/>
          </p:nvPr>
        </p:nvSpPr>
        <p:spPr>
          <a:xfrm>
            <a:off x="6057898" y="4180004"/>
            <a:ext cx="1600204" cy="127001"/>
          </a:xfrm>
          <a:prstGeom prst="rect">
            <a:avLst/>
          </a:prstGeom>
        </p:spPr>
        <p:txBody>
          <a:bodyPr/>
          <a:lstStyle>
            <a:lvl1pPr>
              <a:defRPr sz="700"/>
            </a:lvl1pPr>
          </a:lstStyle>
          <a:p>
            <a:pPr lvl="0"/>
            <a:fld id="{86CB4B4D-7CA3-9044-876B-883B54F8677D}" type="slidenum"/>
          </a:p>
        </p:txBody>
      </p:sp>
      <p:sp>
        <p:nvSpPr>
          <p:cNvPr id="116" name="Shape 116"/>
          <p:cNvSpPr/>
          <p:nvPr>
            <p:ph type="body" idx="1"/>
          </p:nvPr>
        </p:nvSpPr>
        <p:spPr>
          <a:xfrm>
            <a:off x="1485899" y="1465895"/>
            <a:ext cx="6172202" cy="3677606"/>
          </a:xfrm>
          <a:prstGeom prst="rect">
            <a:avLst/>
          </a:prstGeom>
        </p:spPr>
        <p:txBody>
          <a:bodyPr/>
          <a:lstStyle>
            <a:lvl1pPr>
              <a:defRPr sz="1600"/>
            </a:lvl1pPr>
            <a:lvl2pPr>
              <a:defRPr sz="1600"/>
            </a:lvl2pPr>
            <a:lvl3pPr>
              <a:defRPr sz="1600"/>
            </a:lvl3pPr>
            <a:lvl4pPr>
              <a:defRPr sz="1600"/>
            </a:lvl4pPr>
            <a:lvl5pPr>
              <a:defRPr sz="1600"/>
            </a:lvl5pPr>
          </a:lstStyle>
          <a:p>
            <a:pPr lvl="0">
              <a:defRPr sz="1800">
                <a:solidFill>
                  <a:srgbClr val="000000"/>
                </a:solidFill>
              </a:defRPr>
            </a:pPr>
            <a:r>
              <a:rPr sz="1600">
                <a:solidFill>
                  <a:srgbClr val="323232"/>
                </a:solidFill>
              </a:rPr>
              <a:t>Body Level One</a:t>
            </a:r>
            <a:endParaRPr sz="1600">
              <a:solidFill>
                <a:srgbClr val="323232"/>
              </a:solidFill>
            </a:endParaRPr>
          </a:p>
          <a:p>
            <a:pPr lvl="1">
              <a:defRPr sz="1800">
                <a:solidFill>
                  <a:srgbClr val="000000"/>
                </a:solidFill>
              </a:defRPr>
            </a:pPr>
            <a:r>
              <a:rPr sz="1600">
                <a:solidFill>
                  <a:srgbClr val="323232"/>
                </a:solidFill>
              </a:rPr>
              <a:t>Body Level Two</a:t>
            </a:r>
            <a:endParaRPr sz="1600">
              <a:solidFill>
                <a:srgbClr val="323232"/>
              </a:solidFill>
            </a:endParaRPr>
          </a:p>
          <a:p>
            <a:pPr lvl="2">
              <a:defRPr sz="1800">
                <a:solidFill>
                  <a:srgbClr val="000000"/>
                </a:solidFill>
              </a:defRPr>
            </a:pPr>
            <a:r>
              <a:rPr sz="1600">
                <a:solidFill>
                  <a:srgbClr val="323232"/>
                </a:solidFill>
              </a:rPr>
              <a:t>Body Level Three</a:t>
            </a:r>
            <a:endParaRPr sz="1600">
              <a:solidFill>
                <a:srgbClr val="323232"/>
              </a:solidFill>
            </a:endParaRPr>
          </a:p>
          <a:p>
            <a:pPr lvl="3">
              <a:defRPr sz="1800">
                <a:solidFill>
                  <a:srgbClr val="000000"/>
                </a:solidFill>
              </a:defRPr>
            </a:pPr>
            <a:r>
              <a:rPr sz="1600">
                <a:solidFill>
                  <a:srgbClr val="323232"/>
                </a:solidFill>
              </a:rPr>
              <a:t>Body Level Four</a:t>
            </a:r>
            <a:endParaRPr sz="1600">
              <a:solidFill>
                <a:srgbClr val="323232"/>
              </a:solidFill>
            </a:endParaRPr>
          </a:p>
          <a:p>
            <a:pPr lvl="4">
              <a:defRPr sz="1800">
                <a:solidFill>
                  <a:srgbClr val="000000"/>
                </a:solidFill>
              </a:defRPr>
            </a:pPr>
            <a:r>
              <a:rPr sz="1600">
                <a:solidFill>
                  <a:srgbClr val="323232"/>
                </a:solidFill>
              </a:rPr>
              <a:t>Body Level Five</a:t>
            </a:r>
          </a:p>
        </p:txBody>
      </p:sp>
    </p:spTree>
  </p:cSld>
  <p:clrMapOvr>
    <a:masterClrMapping/>
  </p:clrMapOvr>
  <p:transitio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118" name="Shape 118"/>
          <p:cNvSpPr/>
          <p:nvPr>
            <p:ph type="title"/>
          </p:nvPr>
        </p:nvSpPr>
        <p:spPr>
          <a:xfrm>
            <a:off x="1657350" y="1383505"/>
            <a:ext cx="5829300" cy="1531145"/>
          </a:xfrm>
          <a:prstGeom prst="rect">
            <a:avLst/>
          </a:prstGeom>
        </p:spPr>
        <p:txBody>
          <a:bodyPr lIns="34289" tIns="34289" rIns="34289" bIns="34289" anchor="ctr"/>
          <a:lstStyle>
            <a:lvl1pPr algn="ctr" defTabSz="914400">
              <a:defRPr sz="3200">
                <a:solidFill>
                  <a:srgbClr val="000000"/>
                </a:solidFill>
                <a:latin typeface="Calibri"/>
                <a:ea typeface="Calibri"/>
                <a:cs typeface="Calibri"/>
                <a:sym typeface="Calibri"/>
              </a:defRPr>
            </a:lvl1pPr>
          </a:lstStyle>
          <a:p>
            <a:pPr lvl="0">
              <a:defRPr sz="1800"/>
            </a:pPr>
            <a:r>
              <a:rPr sz="3200"/>
              <a:t>Title Text</a:t>
            </a:r>
          </a:p>
        </p:txBody>
      </p:sp>
      <p:sp>
        <p:nvSpPr>
          <p:cNvPr id="119" name="Shape 119"/>
          <p:cNvSpPr/>
          <p:nvPr>
            <p:ph type="body" idx="1"/>
          </p:nvPr>
        </p:nvSpPr>
        <p:spPr>
          <a:xfrm>
            <a:off x="2171700" y="2914650"/>
            <a:ext cx="4800600" cy="2228850"/>
          </a:xfrm>
          <a:prstGeom prst="rect">
            <a:avLst/>
          </a:prstGeom>
        </p:spPr>
        <p:txBody>
          <a:bodyPr lIns="34289" tIns="34289" rIns="34289" bIns="34289"/>
          <a:lstStyle>
            <a:lvl1pPr algn="ctr" defTabSz="914400">
              <a:spcBef>
                <a:spcPts val="700"/>
              </a:spcBef>
              <a:defRPr sz="2400">
                <a:solidFill>
                  <a:srgbClr val="888888"/>
                </a:solidFill>
                <a:latin typeface="Calibri"/>
                <a:ea typeface="Calibri"/>
                <a:cs typeface="Calibri"/>
                <a:sym typeface="Calibri"/>
              </a:defRPr>
            </a:lvl1pPr>
            <a:lvl2pPr algn="ctr" defTabSz="914400">
              <a:spcBef>
                <a:spcPts val="700"/>
              </a:spcBef>
              <a:defRPr sz="2400">
                <a:solidFill>
                  <a:srgbClr val="888888"/>
                </a:solidFill>
                <a:latin typeface="Calibri"/>
                <a:ea typeface="Calibri"/>
                <a:cs typeface="Calibri"/>
                <a:sym typeface="Calibri"/>
              </a:defRPr>
            </a:lvl2pPr>
            <a:lvl3pPr algn="ctr" defTabSz="914400">
              <a:spcBef>
                <a:spcPts val="700"/>
              </a:spcBef>
              <a:defRPr sz="2400">
                <a:solidFill>
                  <a:srgbClr val="888888"/>
                </a:solidFill>
                <a:latin typeface="Calibri"/>
                <a:ea typeface="Calibri"/>
                <a:cs typeface="Calibri"/>
                <a:sym typeface="Calibri"/>
              </a:defRPr>
            </a:lvl3pPr>
            <a:lvl4pPr algn="ctr" defTabSz="914400">
              <a:spcBef>
                <a:spcPts val="700"/>
              </a:spcBef>
              <a:defRPr sz="2400">
                <a:solidFill>
                  <a:srgbClr val="888888"/>
                </a:solidFill>
                <a:latin typeface="Calibri"/>
                <a:ea typeface="Calibri"/>
                <a:cs typeface="Calibri"/>
                <a:sym typeface="Calibri"/>
              </a:defRPr>
            </a:lvl4pPr>
            <a:lvl5pPr algn="ctr" defTabSz="914400">
              <a:spcBef>
                <a:spcPts val="700"/>
              </a:spcBef>
              <a:defRPr sz="2400">
                <a:solidFill>
                  <a:srgbClr val="888888"/>
                </a:solidFill>
                <a:latin typeface="Calibri"/>
                <a:ea typeface="Calibri"/>
                <a:cs typeface="Calibri"/>
                <a:sym typeface="Calibri"/>
              </a:defRPr>
            </a:lvl5pPr>
          </a:lstStyle>
          <a:p>
            <a:pPr lvl="0">
              <a:defRPr sz="1800">
                <a:solidFill>
                  <a:srgbClr val="000000"/>
                </a:solidFill>
              </a:defRPr>
            </a:pPr>
            <a:r>
              <a:rPr sz="2400">
                <a:solidFill>
                  <a:srgbClr val="888888"/>
                </a:solidFill>
              </a:rPr>
              <a:t>Body Level One</a:t>
            </a:r>
            <a:endParaRPr sz="2400">
              <a:solidFill>
                <a:srgbClr val="888888"/>
              </a:solidFill>
            </a:endParaRPr>
          </a:p>
          <a:p>
            <a:pPr lvl="1">
              <a:defRPr sz="1800">
                <a:solidFill>
                  <a:srgbClr val="000000"/>
                </a:solidFill>
              </a:defRPr>
            </a:pPr>
            <a:r>
              <a:rPr sz="2400">
                <a:solidFill>
                  <a:srgbClr val="888888"/>
                </a:solidFill>
              </a:rPr>
              <a:t>Body Level Two</a:t>
            </a:r>
            <a:endParaRPr sz="2400">
              <a:solidFill>
                <a:srgbClr val="888888"/>
              </a:solidFill>
            </a:endParaRPr>
          </a:p>
          <a:p>
            <a:pPr lvl="2">
              <a:defRPr sz="1800">
                <a:solidFill>
                  <a:srgbClr val="000000"/>
                </a:solidFill>
              </a:defRPr>
            </a:pPr>
            <a:r>
              <a:rPr sz="2400">
                <a:solidFill>
                  <a:srgbClr val="888888"/>
                </a:solidFill>
              </a:rPr>
              <a:t>Body Level Three</a:t>
            </a:r>
            <a:endParaRPr sz="2400">
              <a:solidFill>
                <a:srgbClr val="888888"/>
              </a:solidFill>
            </a:endParaRPr>
          </a:p>
          <a:p>
            <a:pPr lvl="3">
              <a:defRPr sz="1800">
                <a:solidFill>
                  <a:srgbClr val="000000"/>
                </a:solidFill>
              </a:defRPr>
            </a:pPr>
            <a:r>
              <a:rPr sz="2400">
                <a:solidFill>
                  <a:srgbClr val="888888"/>
                </a:solidFill>
              </a:rPr>
              <a:t>Body Level Four</a:t>
            </a:r>
            <a:endParaRPr sz="2400">
              <a:solidFill>
                <a:srgbClr val="888888"/>
              </a:solidFill>
            </a:endParaRPr>
          </a:p>
          <a:p>
            <a:pPr lvl="4">
              <a:defRPr sz="1800">
                <a:solidFill>
                  <a:srgbClr val="000000"/>
                </a:solidFill>
              </a:defRPr>
            </a:pPr>
            <a:r>
              <a:rPr sz="2400">
                <a:solidFill>
                  <a:srgbClr val="888888"/>
                </a:solidFill>
              </a:rPr>
              <a:t>Body Level Five</a:t>
            </a:r>
          </a:p>
        </p:txBody>
      </p:sp>
      <p:sp>
        <p:nvSpPr>
          <p:cNvPr id="120" name="Shape 120"/>
          <p:cNvSpPr/>
          <p:nvPr>
            <p:ph type="sldNum" sz="quarter" idx="2"/>
          </p:nvPr>
        </p:nvSpPr>
        <p:spPr>
          <a:xfrm>
            <a:off x="6057900" y="4806393"/>
            <a:ext cx="1600200" cy="195579"/>
          </a:xfrm>
          <a:prstGeom prst="rect">
            <a:avLst/>
          </a:prstGeom>
        </p:spPr>
        <p:txBody>
          <a:bodyPr lIns="34289" tIns="34289" rIns="34289" bIns="34289"/>
          <a:lstStyle>
            <a:lvl1pPr defTabSz="914400">
              <a:defRPr sz="900">
                <a:solidFill>
                  <a:srgbClr val="888888"/>
                </a:solidFill>
                <a:latin typeface="Calibri"/>
                <a:ea typeface="Calibri"/>
                <a:cs typeface="Calibri"/>
                <a:sym typeface="Calibri"/>
              </a:defRPr>
            </a:lvl1pPr>
          </a:lstStyle>
          <a:p>
            <a:pPr lvl="0"/>
            <a:fld id="{86CB4B4D-7CA3-9044-876B-883B54F8677D}" type="slidenum"/>
          </a:p>
        </p:txBody>
      </p:sp>
    </p:spTree>
  </p:cSld>
  <p:clrMapOvr>
    <a:masterClrMapping/>
  </p:clrMapOvr>
  <p:transitio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2" name="Shape 122"/>
          <p:cNvSpPr/>
          <p:nvPr>
            <p:ph type="sldNum" sz="quarter" idx="2"/>
          </p:nvPr>
        </p:nvSpPr>
        <p:spPr>
          <a:xfrm>
            <a:off x="6057900" y="4806393"/>
            <a:ext cx="1600200" cy="195579"/>
          </a:xfrm>
          <a:prstGeom prst="rect">
            <a:avLst/>
          </a:prstGeom>
        </p:spPr>
        <p:txBody>
          <a:bodyPr lIns="34289" tIns="34289" rIns="34289" bIns="34289"/>
          <a:lstStyle>
            <a:lvl1pPr defTabSz="914400">
              <a:defRPr sz="900">
                <a:solidFill>
                  <a:srgbClr val="888888"/>
                </a:solidFill>
                <a:latin typeface="Calibri"/>
                <a:ea typeface="Calibri"/>
                <a:cs typeface="Calibri"/>
                <a:sym typeface="Calibri"/>
              </a:defRPr>
            </a:lvl1pPr>
          </a:lstStyle>
          <a:p>
            <a:pPr lvl="0"/>
            <a:fld id="{86CB4B4D-7CA3-9044-876B-883B54F8677D}" type="slidenum"/>
          </a:p>
        </p:txBody>
      </p:sp>
    </p:spTree>
  </p:cSld>
  <p:clrMapOvr>
    <a:masterClrMapping/>
  </p:clrMapOvr>
  <p:transitio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24" name="Shape 1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Welcome_Wrap_Up">
    <p:spTree>
      <p:nvGrpSpPr>
        <p:cNvPr id="1" name=""/>
        <p:cNvGrpSpPr/>
        <p:nvPr/>
      </p:nvGrpSpPr>
      <p:grpSpPr>
        <a:xfrm>
          <a:off x="0" y="0"/>
          <a:ext cx="0" cy="0"/>
          <a:chOff x="0" y="0"/>
          <a:chExt cx="0" cy="0"/>
        </a:xfrm>
      </p:grpSpPr>
      <p:sp>
        <p:nvSpPr>
          <p:cNvPr id="15" name="Shape 15"/>
          <p:cNvSpPr/>
          <p:nvPr>
            <p:ph type="sldNum" sz="quarter" idx="2"/>
          </p:nvPr>
        </p:nvSpPr>
        <p:spPr>
          <a:prstGeom prst="rect">
            <a:avLst/>
          </a:prstGeom>
        </p:spPr>
        <p:txBody>
          <a:bodyPr/>
          <a:lstStyle/>
          <a:p>
            <a:pPr lvl="0"/>
            <a:fld id="{86CB4B4D-7CA3-9044-876B-883B54F8677D}" type="slidenum"/>
          </a:p>
        </p:txBody>
      </p:sp>
      <p:sp>
        <p:nvSpPr>
          <p:cNvPr id="16" name="Shape 16"/>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
        <p:nvSpPr>
          <p:cNvPr id="17" name="Shape 17"/>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Agenda">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20" name="Shape 20"/>
          <p:cNvSpPr/>
          <p:nvPr>
            <p:ph type="sldNum" sz="quarter" idx="2"/>
          </p:nvPr>
        </p:nvSpPr>
        <p:spPr>
          <a:prstGeom prst="rect">
            <a:avLst/>
          </a:prstGeom>
        </p:spPr>
        <p:txBody>
          <a:bodyPr/>
          <a:lstStyle/>
          <a:p>
            <a:pPr lvl="0"/>
            <a:fld id="{86CB4B4D-7CA3-9044-876B-883B54F8677D}" type="slidenum"/>
          </a:p>
        </p:txBody>
      </p:sp>
      <p:sp>
        <p:nvSpPr>
          <p:cNvPr id="21" name="Shape 21"/>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List_image">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24" name="Shape 24"/>
          <p:cNvSpPr/>
          <p:nvPr>
            <p:ph type="sldNum" sz="quarter" idx="2"/>
          </p:nvPr>
        </p:nvSpPr>
        <p:spPr>
          <a:prstGeom prst="rect">
            <a:avLst/>
          </a:prstGeom>
        </p:spPr>
        <p:txBody>
          <a:bodyPr/>
          <a:lstStyle/>
          <a:p>
            <a:pPr lvl="0"/>
            <a:fld id="{86CB4B4D-7CA3-9044-876B-883B54F8677D}" type="slidenum"/>
          </a:p>
        </p:txBody>
      </p:sp>
      <p:sp>
        <p:nvSpPr>
          <p:cNvPr id="25" name="Shape 25"/>
          <p:cNvSpPr/>
          <p:nvPr>
            <p:ph type="body" idx="1"/>
          </p:nvPr>
        </p:nvSpPr>
        <p:spPr>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List_4_images">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28" name="Shape 28"/>
          <p:cNvSpPr/>
          <p:nvPr>
            <p:ph type="sldNum" sz="quarter" idx="2"/>
          </p:nvPr>
        </p:nvSpPr>
        <p:spPr>
          <a:prstGeom prst="rect">
            <a:avLst/>
          </a:prstGeom>
        </p:spPr>
        <p:txBody>
          <a:bodyPr/>
          <a:lstStyle/>
          <a:p>
            <a:pPr lvl="0"/>
            <a:fld id="{86CB4B4D-7CA3-9044-876B-883B54F8677D}" type="slidenum"/>
          </a:p>
        </p:txBody>
      </p:sp>
      <p:sp>
        <p:nvSpPr>
          <p:cNvPr id="29" name="Shape 29"/>
          <p:cNvSpPr/>
          <p:nvPr>
            <p:ph type="body" idx="1"/>
          </p:nvPr>
        </p:nvSpPr>
        <p:spPr>
          <a:xfrm>
            <a:off x="457200" y="1097280"/>
            <a:ext cx="3445934" cy="4046221"/>
          </a:xfrm>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2_column_text">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32" name="Shape 32"/>
          <p:cNvSpPr/>
          <p:nvPr>
            <p:ph type="sldNum" sz="quarter" idx="2"/>
          </p:nvPr>
        </p:nvSpPr>
        <p:spPr>
          <a:prstGeom prst="rect">
            <a:avLst/>
          </a:prstGeom>
        </p:spPr>
        <p:txBody>
          <a:bodyPr/>
          <a:lstStyle/>
          <a:p>
            <a:pPr lvl="0"/>
            <a:fld id="{86CB4B4D-7CA3-9044-876B-883B54F8677D}" type="slidenum"/>
          </a:p>
        </p:txBody>
      </p:sp>
      <p:sp>
        <p:nvSpPr>
          <p:cNvPr id="33" name="Shape 33"/>
          <p:cNvSpPr/>
          <p:nvPr>
            <p:ph type="body" idx="1"/>
          </p:nvPr>
        </p:nvSpPr>
        <p:spPr>
          <a:xfrm>
            <a:off x="457200" y="1097280"/>
            <a:ext cx="4013200" cy="4046221"/>
          </a:xfrm>
          <a:prstGeom prst="rect">
            <a:avLst/>
          </a:prstGeom>
        </p:spPr>
        <p:txBody>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Venn_labels">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36" name="Shape 36"/>
          <p:cNvSpPr/>
          <p:nvPr>
            <p:ph type="sldNum" sz="quarter" idx="2"/>
          </p:nvPr>
        </p:nvSpPr>
        <p:spPr>
          <a:prstGeom prst="rect">
            <a:avLst/>
          </a:prstGeom>
        </p:spPr>
        <p:txBody>
          <a:bodyPr/>
          <a:lstStyle/>
          <a:p>
            <a:pPr lvl="0"/>
            <a:fld id="{86CB4B4D-7CA3-9044-876B-883B54F8677D}" type="slidenum"/>
          </a:p>
        </p:txBody>
      </p:sp>
      <p:sp>
        <p:nvSpPr>
          <p:cNvPr id="37" name="Shape 37"/>
          <p:cNvSpPr/>
          <p:nvPr>
            <p:ph type="body" idx="1"/>
          </p:nvPr>
        </p:nvSpPr>
        <p:spPr>
          <a:xfrm>
            <a:off x="457200" y="1709738"/>
            <a:ext cx="1846796" cy="3433763"/>
          </a:xfrm>
          <a:prstGeom prst="rect">
            <a:avLst/>
          </a:prstGeom>
        </p:spPr>
        <p:txBody>
          <a:bodyPr/>
          <a:lstStyle>
            <a:lvl1pPr algn="r"/>
            <a:lvl2pPr algn="r"/>
            <a:lvl3pPr algn="r"/>
            <a:lvl4pPr algn="r"/>
            <a:lvl5pPr algn="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meline">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defRPr>
            </a:pPr>
            <a:r>
              <a:rPr sz="2800">
                <a:solidFill>
                  <a:srgbClr val="323232"/>
                </a:solidFill>
              </a:rPr>
              <a:t>Title Text</a:t>
            </a:r>
          </a:p>
        </p:txBody>
      </p:sp>
      <p:sp>
        <p:nvSpPr>
          <p:cNvPr id="40" name="Shape 40"/>
          <p:cNvSpPr/>
          <p:nvPr>
            <p:ph type="sldNum" sz="quarter" idx="2"/>
          </p:nvPr>
        </p:nvSpPr>
        <p:spPr>
          <a:prstGeom prst="rect">
            <a:avLst/>
          </a:prstGeom>
        </p:spPr>
        <p:txBody>
          <a:bodyPr/>
          <a:lstStyle/>
          <a:p>
            <a:pPr lvl="0"/>
            <a:fld id="{86CB4B4D-7CA3-9044-876B-883B54F8677D}" type="slidenum"/>
          </a:p>
        </p:txBody>
      </p:sp>
      <p:sp>
        <p:nvSpPr>
          <p:cNvPr id="41" name="Shape 41"/>
          <p:cNvSpPr/>
          <p:nvPr>
            <p:ph type="body" idx="1"/>
          </p:nvPr>
        </p:nvSpPr>
        <p:spPr>
          <a:xfrm>
            <a:off x="457198" y="1123950"/>
            <a:ext cx="8228015" cy="4019550"/>
          </a:xfrm>
          <a:prstGeom prst="rect">
            <a:avLst/>
          </a:prstGeom>
        </p:spPr>
        <p:txBody>
          <a:bodyPr/>
          <a:lstStyle>
            <a:lvl1pPr>
              <a:defRPr sz="2000"/>
            </a:lvl1pPr>
            <a:lvl2pPr>
              <a:defRPr sz="2000"/>
            </a:lvl2pPr>
            <a:lvl3pPr>
              <a:defRPr sz="2000"/>
            </a:lvl3pPr>
            <a:lvl4pPr>
              <a:defRPr sz="2000"/>
            </a:lvl4pPr>
            <a:lvl5pPr>
              <a:defRPr sz="2000"/>
            </a:lvl5pPr>
          </a:lstStyle>
          <a:p>
            <a:pPr lvl="0">
              <a:defRPr sz="1800">
                <a:solidFill>
                  <a:srgbClr val="000000"/>
                </a:solidFill>
              </a:defRPr>
            </a:pPr>
            <a:r>
              <a:rPr sz="2000">
                <a:solidFill>
                  <a:srgbClr val="323232"/>
                </a:solidFill>
              </a:rPr>
              <a:t>Body Level One</a:t>
            </a:r>
            <a:endParaRPr sz="2000">
              <a:solidFill>
                <a:srgbClr val="323232"/>
              </a:solidFill>
            </a:endParaRPr>
          </a:p>
          <a:p>
            <a:pPr lvl="1">
              <a:defRPr sz="1800">
                <a:solidFill>
                  <a:srgbClr val="000000"/>
                </a:solidFill>
              </a:defRPr>
            </a:pPr>
            <a:r>
              <a:rPr sz="2000">
                <a:solidFill>
                  <a:srgbClr val="323232"/>
                </a:solidFill>
              </a:rPr>
              <a:t>Body Level Two</a:t>
            </a:r>
            <a:endParaRPr sz="2000">
              <a:solidFill>
                <a:srgbClr val="323232"/>
              </a:solidFill>
            </a:endParaRPr>
          </a:p>
          <a:p>
            <a:pPr lvl="2">
              <a:defRPr sz="1800">
                <a:solidFill>
                  <a:srgbClr val="000000"/>
                </a:solidFill>
              </a:defRPr>
            </a:pPr>
            <a:r>
              <a:rPr sz="2000">
                <a:solidFill>
                  <a:srgbClr val="323232"/>
                </a:solidFill>
              </a:rPr>
              <a:t>Body Level Three</a:t>
            </a:r>
            <a:endParaRPr sz="2000">
              <a:solidFill>
                <a:srgbClr val="323232"/>
              </a:solidFill>
            </a:endParaRPr>
          </a:p>
          <a:p>
            <a:pPr lvl="3">
              <a:defRPr sz="1800">
                <a:solidFill>
                  <a:srgbClr val="000000"/>
                </a:solidFill>
              </a:defRPr>
            </a:pPr>
            <a:r>
              <a:rPr sz="2000">
                <a:solidFill>
                  <a:srgbClr val="323232"/>
                </a:solidFill>
              </a:rPr>
              <a:t>Body Level Four</a:t>
            </a:r>
            <a:endParaRPr sz="2000">
              <a:solidFill>
                <a:srgbClr val="323232"/>
              </a:solidFill>
            </a:endParaRPr>
          </a:p>
          <a:p>
            <a:pPr lvl="4">
              <a:defRPr sz="1800">
                <a:solidFill>
                  <a:srgbClr val="000000"/>
                </a:solidFill>
              </a:defRPr>
            </a:pPr>
            <a:r>
              <a:rPr sz="2000">
                <a:solidFill>
                  <a:srgbClr val="323232"/>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457199" y="4476750"/>
            <a:ext cx="8229605" cy="0"/>
          </a:xfrm>
          <a:prstGeom prst="line">
            <a:avLst/>
          </a:prstGeom>
          <a:solidFill>
            <a:srgbClr val="FFFFFF"/>
          </a:solidFill>
          <a:ln w="12700">
            <a:solidFill>
              <a:srgbClr val="989898"/>
            </a:solidFill>
            <a:prstDash val="sysDot"/>
            <a:round/>
          </a:ln>
        </p:spPr>
        <p:txBody>
          <a:bodyPr lIns="0" tIns="0" rIns="0" bIns="0"/>
          <a:lstStyle/>
          <a:p>
            <a:pPr lvl="0">
              <a:defRPr sz="1200">
                <a:latin typeface="+mn-lt"/>
                <a:ea typeface="+mn-ea"/>
                <a:cs typeface="+mn-cs"/>
                <a:sym typeface="Helvetica"/>
              </a:defRPr>
            </a:pPr>
          </a:p>
        </p:txBody>
      </p:sp>
      <p:pic>
        <p:nvPicPr>
          <p:cNvPr id="3" name="image1.png"/>
          <p:cNvPicPr/>
          <p:nvPr/>
        </p:nvPicPr>
        <p:blipFill>
          <a:blip r:embed="rId2">
            <a:extLst/>
          </a:blip>
          <a:stretch>
            <a:fillRect/>
          </a:stretch>
        </p:blipFill>
        <p:spPr>
          <a:xfrm>
            <a:off x="438912" y="4663440"/>
            <a:ext cx="292612" cy="292612"/>
          </a:xfrm>
          <a:prstGeom prst="rect">
            <a:avLst/>
          </a:prstGeom>
          <a:ln w="12700">
            <a:miter lim="400000"/>
          </a:ln>
        </p:spPr>
      </p:pic>
      <p:sp>
        <p:nvSpPr>
          <p:cNvPr id="4" name="Shape 4"/>
          <p:cNvSpPr/>
          <p:nvPr>
            <p:ph type="title"/>
          </p:nvPr>
        </p:nvSpPr>
        <p:spPr>
          <a:xfrm>
            <a:off x="914400" y="0"/>
            <a:ext cx="7772400" cy="87740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solidFill>
                  <a:srgbClr val="000000"/>
                </a:solidFill>
              </a:defRPr>
            </a:pPr>
            <a:r>
              <a:rPr sz="2800">
                <a:solidFill>
                  <a:srgbClr val="323232"/>
                </a:solidFill>
              </a:rPr>
              <a:t>Title Text</a:t>
            </a:r>
          </a:p>
        </p:txBody>
      </p:sp>
      <p:sp>
        <p:nvSpPr>
          <p:cNvPr id="5" name="Shape 5"/>
          <p:cNvSpPr/>
          <p:nvPr>
            <p:ph type="sldNum" sz="quarter" idx="2"/>
          </p:nvPr>
        </p:nvSpPr>
        <p:spPr>
          <a:xfrm>
            <a:off x="6553200" y="4737258"/>
            <a:ext cx="2133600" cy="127001"/>
          </a:xfrm>
          <a:prstGeom prst="rect">
            <a:avLst/>
          </a:prstGeom>
          <a:ln w="12700">
            <a:miter lim="400000"/>
          </a:ln>
        </p:spPr>
        <p:txBody>
          <a:bodyPr lIns="0" tIns="0" rIns="0" bIns="0" anchor="ctr">
            <a:spAutoFit/>
          </a:bodyPr>
          <a:lstStyle>
            <a:lvl1pPr algn="r">
              <a:defRPr sz="800">
                <a:solidFill>
                  <a:srgbClr val="7D7D7D"/>
                </a:solidFill>
                <a:latin typeface="Muli Light"/>
                <a:ea typeface="Muli Light"/>
                <a:cs typeface="Muli Light"/>
                <a:sym typeface="Muli Light"/>
              </a:defRPr>
            </a:lvl1pPr>
          </a:lstStyle>
          <a:p>
            <a:pPr lvl="0"/>
            <a:fld id="{86CB4B4D-7CA3-9044-876B-883B54F8677D}" type="slidenum"/>
          </a:p>
        </p:txBody>
      </p:sp>
      <p:sp>
        <p:nvSpPr>
          <p:cNvPr id="6" name="Shape 6"/>
          <p:cNvSpPr/>
          <p:nvPr>
            <p:ph type="body" idx="1"/>
          </p:nvPr>
        </p:nvSpPr>
        <p:spPr>
          <a:xfrm>
            <a:off x="457200" y="1097280"/>
            <a:ext cx="8229600" cy="40462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a:solidFill>
                  <a:srgbClr val="000000"/>
                </a:solidFill>
              </a:defRPr>
            </a:pPr>
            <a:r>
              <a:rPr>
                <a:solidFill>
                  <a:srgbClr val="323232"/>
                </a:solidFill>
              </a:rPr>
              <a:t>Body Level One</a:t>
            </a:r>
            <a:endParaRPr>
              <a:solidFill>
                <a:srgbClr val="323232"/>
              </a:solidFill>
            </a:endParaRPr>
          </a:p>
          <a:p>
            <a:pPr lvl="1">
              <a:defRPr>
                <a:solidFill>
                  <a:srgbClr val="000000"/>
                </a:solidFill>
              </a:defRPr>
            </a:pPr>
            <a:r>
              <a:rPr>
                <a:solidFill>
                  <a:srgbClr val="323232"/>
                </a:solidFill>
              </a:rPr>
              <a:t>Body Level Two</a:t>
            </a:r>
            <a:endParaRPr>
              <a:solidFill>
                <a:srgbClr val="323232"/>
              </a:solidFill>
            </a:endParaRPr>
          </a:p>
          <a:p>
            <a:pPr lvl="2">
              <a:defRPr>
                <a:solidFill>
                  <a:srgbClr val="000000"/>
                </a:solidFill>
              </a:defRPr>
            </a:pPr>
            <a:r>
              <a:rPr>
                <a:solidFill>
                  <a:srgbClr val="323232"/>
                </a:solidFill>
              </a:rPr>
              <a:t>Body Level Three</a:t>
            </a:r>
            <a:endParaRPr>
              <a:solidFill>
                <a:srgbClr val="323232"/>
              </a:solidFill>
            </a:endParaRPr>
          </a:p>
          <a:p>
            <a:pPr lvl="3">
              <a:defRPr>
                <a:solidFill>
                  <a:srgbClr val="000000"/>
                </a:solidFill>
              </a:defRPr>
            </a:pPr>
            <a:r>
              <a:rPr>
                <a:solidFill>
                  <a:srgbClr val="323232"/>
                </a:solidFill>
              </a:rPr>
              <a:t>Body Level Four</a:t>
            </a:r>
            <a:endParaRPr>
              <a:solidFill>
                <a:srgbClr val="323232"/>
              </a:solidFill>
            </a:endParaRPr>
          </a:p>
          <a:p>
            <a:pPr lvl="4">
              <a:defRPr>
                <a:solidFill>
                  <a:srgbClr val="000000"/>
                </a:solidFill>
              </a:defRPr>
            </a:pPr>
            <a:r>
              <a:rPr>
                <a:solidFill>
                  <a:srgbClr val="323232"/>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Lst>
  <p:transition spd="med" advClick="1"/>
  <p:txStyles>
    <p:titleStyle>
      <a:lvl1pPr defTabSz="457200">
        <a:defRPr sz="2800">
          <a:solidFill>
            <a:srgbClr val="323232"/>
          </a:solidFill>
          <a:latin typeface="Rokkitt"/>
          <a:ea typeface="Rokkitt"/>
          <a:cs typeface="Rokkitt"/>
          <a:sym typeface="Rokkitt"/>
        </a:defRPr>
      </a:lvl1pPr>
      <a:lvl2pPr defTabSz="457200">
        <a:defRPr sz="2800">
          <a:solidFill>
            <a:srgbClr val="323232"/>
          </a:solidFill>
          <a:latin typeface="Rokkitt"/>
          <a:ea typeface="Rokkitt"/>
          <a:cs typeface="Rokkitt"/>
          <a:sym typeface="Rokkitt"/>
        </a:defRPr>
      </a:lvl2pPr>
      <a:lvl3pPr defTabSz="457200">
        <a:defRPr sz="2800">
          <a:solidFill>
            <a:srgbClr val="323232"/>
          </a:solidFill>
          <a:latin typeface="Rokkitt"/>
          <a:ea typeface="Rokkitt"/>
          <a:cs typeface="Rokkitt"/>
          <a:sym typeface="Rokkitt"/>
        </a:defRPr>
      </a:lvl3pPr>
      <a:lvl4pPr defTabSz="457200">
        <a:defRPr sz="2800">
          <a:solidFill>
            <a:srgbClr val="323232"/>
          </a:solidFill>
          <a:latin typeface="Rokkitt"/>
          <a:ea typeface="Rokkitt"/>
          <a:cs typeface="Rokkitt"/>
          <a:sym typeface="Rokkitt"/>
        </a:defRPr>
      </a:lvl4pPr>
      <a:lvl5pPr defTabSz="457200">
        <a:defRPr sz="2800">
          <a:solidFill>
            <a:srgbClr val="323232"/>
          </a:solidFill>
          <a:latin typeface="Rokkitt"/>
          <a:ea typeface="Rokkitt"/>
          <a:cs typeface="Rokkitt"/>
          <a:sym typeface="Rokkitt"/>
        </a:defRPr>
      </a:lvl5pPr>
      <a:lvl6pPr defTabSz="457200">
        <a:defRPr sz="2800">
          <a:solidFill>
            <a:srgbClr val="323232"/>
          </a:solidFill>
          <a:latin typeface="Rokkitt"/>
          <a:ea typeface="Rokkitt"/>
          <a:cs typeface="Rokkitt"/>
          <a:sym typeface="Rokkitt"/>
        </a:defRPr>
      </a:lvl6pPr>
      <a:lvl7pPr defTabSz="457200">
        <a:defRPr sz="2800">
          <a:solidFill>
            <a:srgbClr val="323232"/>
          </a:solidFill>
          <a:latin typeface="Rokkitt"/>
          <a:ea typeface="Rokkitt"/>
          <a:cs typeface="Rokkitt"/>
          <a:sym typeface="Rokkitt"/>
        </a:defRPr>
      </a:lvl7pPr>
      <a:lvl8pPr defTabSz="457200">
        <a:defRPr sz="2800">
          <a:solidFill>
            <a:srgbClr val="323232"/>
          </a:solidFill>
          <a:latin typeface="Rokkitt"/>
          <a:ea typeface="Rokkitt"/>
          <a:cs typeface="Rokkitt"/>
          <a:sym typeface="Rokkitt"/>
        </a:defRPr>
      </a:lvl8pPr>
      <a:lvl9pPr defTabSz="457200">
        <a:defRPr sz="2800">
          <a:solidFill>
            <a:srgbClr val="323232"/>
          </a:solidFill>
          <a:latin typeface="Rokkitt"/>
          <a:ea typeface="Rokkitt"/>
          <a:cs typeface="Rokkitt"/>
          <a:sym typeface="Rokkitt"/>
        </a:defRPr>
      </a:lvl9pPr>
    </p:titleStyle>
    <p:bodyStyle>
      <a:lvl1pPr defTabSz="457200">
        <a:spcBef>
          <a:spcPts val="600"/>
        </a:spcBef>
        <a:defRPr>
          <a:solidFill>
            <a:srgbClr val="323232"/>
          </a:solidFill>
          <a:latin typeface="Muli Light"/>
          <a:ea typeface="Muli Light"/>
          <a:cs typeface="Muli Light"/>
          <a:sym typeface="Muli Light"/>
        </a:defRPr>
      </a:lvl1pPr>
      <a:lvl2pPr defTabSz="457200">
        <a:spcBef>
          <a:spcPts val="600"/>
        </a:spcBef>
        <a:defRPr>
          <a:solidFill>
            <a:srgbClr val="323232"/>
          </a:solidFill>
          <a:latin typeface="Muli Light"/>
          <a:ea typeface="Muli Light"/>
          <a:cs typeface="Muli Light"/>
          <a:sym typeface="Muli Light"/>
        </a:defRPr>
      </a:lvl2pPr>
      <a:lvl3pPr defTabSz="457200">
        <a:spcBef>
          <a:spcPts val="600"/>
        </a:spcBef>
        <a:defRPr>
          <a:solidFill>
            <a:srgbClr val="323232"/>
          </a:solidFill>
          <a:latin typeface="Muli Light"/>
          <a:ea typeface="Muli Light"/>
          <a:cs typeface="Muli Light"/>
          <a:sym typeface="Muli Light"/>
        </a:defRPr>
      </a:lvl3pPr>
      <a:lvl4pPr defTabSz="457200">
        <a:spcBef>
          <a:spcPts val="600"/>
        </a:spcBef>
        <a:defRPr>
          <a:solidFill>
            <a:srgbClr val="323232"/>
          </a:solidFill>
          <a:latin typeface="Muli Light"/>
          <a:ea typeface="Muli Light"/>
          <a:cs typeface="Muli Light"/>
          <a:sym typeface="Muli Light"/>
        </a:defRPr>
      </a:lvl4pPr>
      <a:lvl5pPr defTabSz="457200">
        <a:spcBef>
          <a:spcPts val="600"/>
        </a:spcBef>
        <a:defRPr>
          <a:solidFill>
            <a:srgbClr val="323232"/>
          </a:solidFill>
          <a:latin typeface="Muli Light"/>
          <a:ea typeface="Muli Light"/>
          <a:cs typeface="Muli Light"/>
          <a:sym typeface="Muli Light"/>
        </a:defRPr>
      </a:lvl5pPr>
      <a:lvl6pPr marL="2491738" indent="-205738" defTabSz="457200">
        <a:spcBef>
          <a:spcPts val="600"/>
        </a:spcBef>
        <a:buSzPct val="100000"/>
        <a:buChar char="•"/>
        <a:defRPr>
          <a:solidFill>
            <a:srgbClr val="323232"/>
          </a:solidFill>
          <a:latin typeface="Muli Light"/>
          <a:ea typeface="Muli Light"/>
          <a:cs typeface="Muli Light"/>
          <a:sym typeface="Muli Light"/>
        </a:defRPr>
      </a:lvl6pPr>
      <a:lvl7pPr marL="2948938" indent="-205738" defTabSz="457200">
        <a:spcBef>
          <a:spcPts val="600"/>
        </a:spcBef>
        <a:buSzPct val="100000"/>
        <a:buChar char="•"/>
        <a:defRPr>
          <a:solidFill>
            <a:srgbClr val="323232"/>
          </a:solidFill>
          <a:latin typeface="Muli Light"/>
          <a:ea typeface="Muli Light"/>
          <a:cs typeface="Muli Light"/>
          <a:sym typeface="Muli Light"/>
        </a:defRPr>
      </a:lvl7pPr>
      <a:lvl8pPr marL="3406140" indent="-205738" defTabSz="457200">
        <a:spcBef>
          <a:spcPts val="600"/>
        </a:spcBef>
        <a:buSzPct val="100000"/>
        <a:buChar char="•"/>
        <a:defRPr>
          <a:solidFill>
            <a:srgbClr val="323232"/>
          </a:solidFill>
          <a:latin typeface="Muli Light"/>
          <a:ea typeface="Muli Light"/>
          <a:cs typeface="Muli Light"/>
          <a:sym typeface="Muli Light"/>
        </a:defRPr>
      </a:lvl8pPr>
      <a:lvl9pPr marL="3863340" indent="-205740" defTabSz="457200">
        <a:spcBef>
          <a:spcPts val="600"/>
        </a:spcBef>
        <a:buSzPct val="100000"/>
        <a:buChar char="•"/>
        <a:defRPr>
          <a:solidFill>
            <a:srgbClr val="323232"/>
          </a:solidFill>
          <a:latin typeface="Muli Light"/>
          <a:ea typeface="Muli Light"/>
          <a:cs typeface="Muli Light"/>
          <a:sym typeface="Muli Light"/>
        </a:defRPr>
      </a:lvl9pPr>
    </p:bodyStyle>
    <p:otherStyle>
      <a:lvl1pPr algn="r" defTabSz="457200">
        <a:defRPr sz="800">
          <a:solidFill>
            <a:schemeClr val="tx1"/>
          </a:solidFill>
          <a:latin typeface="+mn-lt"/>
          <a:ea typeface="+mn-ea"/>
          <a:cs typeface="+mn-cs"/>
          <a:sym typeface="Muli Light"/>
        </a:defRPr>
      </a:lvl1pPr>
      <a:lvl2pPr algn="r" defTabSz="457200">
        <a:defRPr sz="800">
          <a:solidFill>
            <a:schemeClr val="tx1"/>
          </a:solidFill>
          <a:latin typeface="+mn-lt"/>
          <a:ea typeface="+mn-ea"/>
          <a:cs typeface="+mn-cs"/>
          <a:sym typeface="Muli Light"/>
        </a:defRPr>
      </a:lvl2pPr>
      <a:lvl3pPr algn="r" defTabSz="457200">
        <a:defRPr sz="800">
          <a:solidFill>
            <a:schemeClr val="tx1"/>
          </a:solidFill>
          <a:latin typeface="+mn-lt"/>
          <a:ea typeface="+mn-ea"/>
          <a:cs typeface="+mn-cs"/>
          <a:sym typeface="Muli Light"/>
        </a:defRPr>
      </a:lvl3pPr>
      <a:lvl4pPr algn="r" defTabSz="457200">
        <a:defRPr sz="800">
          <a:solidFill>
            <a:schemeClr val="tx1"/>
          </a:solidFill>
          <a:latin typeface="+mn-lt"/>
          <a:ea typeface="+mn-ea"/>
          <a:cs typeface="+mn-cs"/>
          <a:sym typeface="Muli Light"/>
        </a:defRPr>
      </a:lvl4pPr>
      <a:lvl5pPr algn="r" defTabSz="457200">
        <a:defRPr sz="800">
          <a:solidFill>
            <a:schemeClr val="tx1"/>
          </a:solidFill>
          <a:latin typeface="+mn-lt"/>
          <a:ea typeface="+mn-ea"/>
          <a:cs typeface="+mn-cs"/>
          <a:sym typeface="Muli Light"/>
        </a:defRPr>
      </a:lvl5pPr>
      <a:lvl6pPr algn="r" defTabSz="457200">
        <a:defRPr sz="800">
          <a:solidFill>
            <a:schemeClr val="tx1"/>
          </a:solidFill>
          <a:latin typeface="+mn-lt"/>
          <a:ea typeface="+mn-ea"/>
          <a:cs typeface="+mn-cs"/>
          <a:sym typeface="Muli Light"/>
        </a:defRPr>
      </a:lvl6pPr>
      <a:lvl7pPr algn="r" defTabSz="457200">
        <a:defRPr sz="800">
          <a:solidFill>
            <a:schemeClr val="tx1"/>
          </a:solidFill>
          <a:latin typeface="+mn-lt"/>
          <a:ea typeface="+mn-ea"/>
          <a:cs typeface="+mn-cs"/>
          <a:sym typeface="Muli Light"/>
        </a:defRPr>
      </a:lvl7pPr>
      <a:lvl8pPr algn="r" defTabSz="457200">
        <a:defRPr sz="800">
          <a:solidFill>
            <a:schemeClr val="tx1"/>
          </a:solidFill>
          <a:latin typeface="+mn-lt"/>
          <a:ea typeface="+mn-ea"/>
          <a:cs typeface="+mn-cs"/>
          <a:sym typeface="Muli Light"/>
        </a:defRPr>
      </a:lvl8pPr>
      <a:lvl9pPr algn="r" defTabSz="457200">
        <a:defRPr sz="800">
          <a:solidFill>
            <a:schemeClr val="tx1"/>
          </a:solidFill>
          <a:latin typeface="+mn-lt"/>
          <a:ea typeface="+mn-ea"/>
          <a:cs typeface="+mn-cs"/>
          <a:sym typeface="Muli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 Id="rId3"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png"/><Relationship Id="rId3" Type="http://schemas.openxmlformats.org/officeDocument/2006/relationships/image" Target="../media/image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392CB"/>
        </a:solidFill>
      </p:bgPr>
    </p:bg>
    <p:spTree>
      <p:nvGrpSpPr>
        <p:cNvPr id="1" name=""/>
        <p:cNvGrpSpPr/>
        <p:nvPr/>
      </p:nvGrpSpPr>
      <p:grpSpPr>
        <a:xfrm>
          <a:off x="0" y="0"/>
          <a:ext cx="0" cy="0"/>
          <a:chOff x="0" y="0"/>
          <a:chExt cx="0" cy="0"/>
        </a:xfrm>
      </p:grpSpPr>
      <p:sp>
        <p:nvSpPr>
          <p:cNvPr id="128" name="Shape 128"/>
          <p:cNvSpPr/>
          <p:nvPr>
            <p:ph type="title"/>
          </p:nvPr>
        </p:nvSpPr>
        <p:spPr>
          <a:xfrm>
            <a:off x="1457724" y="543369"/>
            <a:ext cx="7057833" cy="776196"/>
          </a:xfrm>
          <a:prstGeom prst="rect">
            <a:avLst/>
          </a:prstGeom>
        </p:spPr>
        <p:txBody>
          <a:bodyPr/>
          <a:lstStyle/>
          <a:p>
            <a:pPr lvl="0" defTabSz="150097">
              <a:defRPr sz="1800"/>
            </a:pPr>
            <a:r>
              <a:rPr>
                <a:latin typeface="Muli Light"/>
                <a:ea typeface="Muli Light"/>
                <a:cs typeface="Muli Light"/>
                <a:sym typeface="Muli Light"/>
              </a:rPr>
              <a:t>Ready 4 Kindergarten: </a:t>
            </a:r>
            <a:br>
              <a:rPr>
                <a:latin typeface="Muli Light"/>
                <a:ea typeface="Muli Light"/>
                <a:cs typeface="Muli Light"/>
                <a:sym typeface="Muli Light"/>
              </a:rPr>
            </a:br>
            <a:r>
              <a:rPr>
                <a:latin typeface="Muli Light"/>
                <a:ea typeface="Muli Light"/>
                <a:cs typeface="Muli Light"/>
                <a:sym typeface="Muli Light"/>
              </a:rPr>
              <a:t>Maryland’s Early Childhood Comprehensive Assessment System</a:t>
            </a:r>
          </a:p>
        </p:txBody>
      </p:sp>
      <p:sp>
        <p:nvSpPr>
          <p:cNvPr id="129" name="Shape 129"/>
          <p:cNvSpPr/>
          <p:nvPr>
            <p:ph type="body" idx="1"/>
          </p:nvPr>
        </p:nvSpPr>
        <p:spPr>
          <a:xfrm>
            <a:off x="1485899" y="1472594"/>
            <a:ext cx="6172202" cy="2674624"/>
          </a:xfrm>
          <a:prstGeom prst="rect">
            <a:avLst/>
          </a:prstGeom>
        </p:spPr>
        <p:txBody>
          <a:bodyPr/>
          <a:lstStyle/>
          <a:p>
            <a:pPr lvl="0">
              <a:spcBef>
                <a:spcPts val="400"/>
              </a:spcBef>
              <a:defRPr sz="1800"/>
            </a:pPr>
            <a:endParaRPr>
              <a:solidFill>
                <a:srgbClr val="FFFFFF"/>
              </a:solidFill>
            </a:endParaRPr>
          </a:p>
          <a:p>
            <a:pPr lvl="0">
              <a:spcBef>
                <a:spcPts val="400"/>
              </a:spcBef>
              <a:defRPr sz="1800"/>
            </a:pPr>
            <a:r>
              <a:rPr>
                <a:solidFill>
                  <a:srgbClr val="FFFFFF"/>
                </a:solidFill>
              </a:rPr>
              <a:t>Kindergarten Readiness Assessment App</a:t>
            </a:r>
          </a:p>
        </p:txBody>
      </p:sp>
      <p:pic>
        <p:nvPicPr>
          <p:cNvPr id="130" name="image3.png" descr="education.small.horizontal.blue.png"/>
          <p:cNvPicPr/>
          <p:nvPr/>
        </p:nvPicPr>
        <p:blipFill>
          <a:blip r:embed="rId2">
            <a:extLst/>
          </a:blip>
          <a:stretch>
            <a:fillRect/>
          </a:stretch>
        </p:blipFill>
        <p:spPr>
          <a:xfrm>
            <a:off x="6140448" y="3591204"/>
            <a:ext cx="1517654" cy="312852"/>
          </a:xfrm>
          <a:prstGeom prst="rect">
            <a:avLst/>
          </a:prstGeom>
          <a:ln w="12700">
            <a:miter lim="400000"/>
          </a:ln>
        </p:spPr>
      </p:pic>
      <p:pic>
        <p:nvPicPr>
          <p:cNvPr id="131" name="image4.jpeg"/>
          <p:cNvPicPr/>
          <p:nvPr/>
        </p:nvPicPr>
        <p:blipFill>
          <a:blip r:embed="rId3">
            <a:extLst/>
          </a:blip>
          <a:stretch>
            <a:fillRect/>
          </a:stretch>
        </p:blipFill>
        <p:spPr>
          <a:xfrm>
            <a:off x="6368291" y="4300246"/>
            <a:ext cx="1061969" cy="50030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app1.png"/>
          <p:cNvPicPr/>
          <p:nvPr/>
        </p:nvPicPr>
        <p:blipFill>
          <a:blip r:embed="rId3">
            <a:extLst/>
          </a:blip>
          <a:stretch>
            <a:fillRect/>
          </a:stretch>
        </p:blipFill>
        <p:spPr>
          <a:xfrm>
            <a:off x="184150" y="95250"/>
            <a:ext cx="8775700" cy="495300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image15.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app2.png"/>
          <p:cNvPicPr/>
          <p:nvPr/>
        </p:nvPicPr>
        <p:blipFill>
          <a:blip r:embed="rId3">
            <a:extLst/>
          </a:blip>
          <a:stretch>
            <a:fillRect/>
          </a:stretch>
        </p:blipFill>
        <p:spPr>
          <a:xfrm>
            <a:off x="679450" y="349250"/>
            <a:ext cx="7785100" cy="44450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app3.png"/>
          <p:cNvPicPr/>
          <p:nvPr/>
        </p:nvPicPr>
        <p:blipFill>
          <a:blip r:embed="rId3">
            <a:extLst/>
          </a:blip>
          <a:stretch>
            <a:fillRect/>
          </a:stretch>
        </p:blipFill>
        <p:spPr>
          <a:xfrm>
            <a:off x="577850" y="273050"/>
            <a:ext cx="7988300" cy="45974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image18.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image19.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image20.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nvSpPr>
        <p:spPr>
          <a:xfrm>
            <a:off x="822325" y="4772026"/>
            <a:ext cx="5108580"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
                <a:solidFill>
                  <a:srgbClr val="7F7F7F"/>
                </a:solidFill>
                <a:latin typeface="Muli Light"/>
                <a:ea typeface="Muli Light"/>
                <a:cs typeface="Muli Light"/>
                <a:sym typeface="Muli Light"/>
              </a:defRPr>
            </a:lvl1pPr>
          </a:lstStyle>
          <a:p>
            <a:pPr lvl="0">
              <a:defRPr sz="1800">
                <a:solidFill>
                  <a:srgbClr val="000000"/>
                </a:solidFill>
              </a:defRPr>
            </a:pPr>
            <a:r>
              <a:rPr sz="800">
                <a:solidFill>
                  <a:srgbClr val="7F7F7F"/>
                </a:solidFill>
              </a:rPr>
              <a:t>Professional Development by Johns Hopkins School of Education, Center for Technology in Education</a:t>
            </a:r>
          </a:p>
        </p:txBody>
      </p:sp>
      <p:sp>
        <p:nvSpPr>
          <p:cNvPr id="199" name="Shape 199"/>
          <p:cNvSpPr/>
          <p:nvPr>
            <p:ph type="title"/>
          </p:nvPr>
        </p:nvSpPr>
        <p:spPr>
          <a:xfrm>
            <a:off x="914400" y="419828"/>
            <a:ext cx="7772400" cy="465924"/>
          </a:xfrm>
          <a:prstGeom prst="rect">
            <a:avLst/>
          </a:prstGeom>
        </p:spPr>
        <p:txBody>
          <a:bodyPr/>
          <a:lstStyle/>
          <a:p>
            <a:pPr lvl="0">
              <a:defRPr sz="1800">
                <a:solidFill>
                  <a:srgbClr val="000000"/>
                </a:solidFill>
              </a:defRPr>
            </a:pPr>
            <a:r>
              <a:rPr sz="2500">
                <a:solidFill>
                  <a:srgbClr val="323232"/>
                </a:solidFill>
              </a:rPr>
              <a:t>Need Additional Support?</a:t>
            </a:r>
          </a:p>
        </p:txBody>
      </p:sp>
      <p:sp>
        <p:nvSpPr>
          <p:cNvPr id="200" name="Shape 200"/>
          <p:cNvSpPr/>
          <p:nvPr>
            <p:ph type="sldNum" sz="quarter" idx="2"/>
          </p:nvPr>
        </p:nvSpPr>
        <p:spPr>
          <a:xfrm>
            <a:off x="6553200" y="4536438"/>
            <a:ext cx="2133600" cy="127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800">
                <a:solidFill>
                  <a:srgbClr val="7D7D7D"/>
                </a:solidFill>
              </a:rPr>
            </a:fld>
          </a:p>
        </p:txBody>
      </p:sp>
      <p:sp>
        <p:nvSpPr>
          <p:cNvPr id="201" name="Shape 201"/>
          <p:cNvSpPr/>
          <p:nvPr>
            <p:ph type="body" idx="1"/>
          </p:nvPr>
        </p:nvSpPr>
        <p:spPr>
          <a:xfrm>
            <a:off x="500829" y="1134535"/>
            <a:ext cx="8142342" cy="1984239"/>
          </a:xfrm>
          <a:prstGeom prst="rect">
            <a:avLst/>
          </a:prstGeom>
        </p:spPr>
        <p:txBody>
          <a:bodyPr lIns="45718" tIns="45718" rIns="45718" bIns="45718"/>
          <a:lstStyle/>
          <a:p>
            <a:pPr lvl="0" algn="ctr" defTabSz="914400">
              <a:spcBef>
                <a:spcPts val="400"/>
              </a:spcBef>
              <a:defRPr>
                <a:solidFill>
                  <a:srgbClr val="000000"/>
                </a:solidFill>
              </a:defRPr>
            </a:pPr>
            <a:endParaRPr cap="all" spc="250"/>
          </a:p>
          <a:p>
            <a:pPr lvl="0" marL="321467" indent="-321467" defTabSz="914400">
              <a:spcBef>
                <a:spcPts val="400"/>
              </a:spcBef>
              <a:buClr>
                <a:srgbClr val="00882B"/>
              </a:buClr>
              <a:buSzPct val="85000"/>
              <a:buFont typeface="Wingdings"/>
              <a:buChar char="▪"/>
              <a:defRPr>
                <a:solidFill>
                  <a:srgbClr val="000000"/>
                </a:solidFill>
              </a:defRPr>
            </a:pPr>
            <a:r>
              <a:rPr spc="200">
                <a:solidFill>
                  <a:srgbClr val="0365C0"/>
                </a:solidFill>
              </a:rPr>
              <a:t>Check out the technology resources section of the KRA website</a:t>
            </a:r>
          </a:p>
        </p:txBody>
      </p:sp>
      <p:pic>
        <p:nvPicPr>
          <p:cNvPr id="202" name="image6.png"/>
          <p:cNvPicPr/>
          <p:nvPr/>
        </p:nvPicPr>
        <p:blipFill>
          <a:blip r:embed="rId2">
            <a:extLst/>
          </a:blip>
          <a:stretch>
            <a:fillRect/>
          </a:stretch>
        </p:blipFill>
        <p:spPr>
          <a:xfrm>
            <a:off x="315804" y="381845"/>
            <a:ext cx="538826" cy="538828"/>
          </a:xfrm>
          <a:prstGeom prst="rect">
            <a:avLst/>
          </a:prstGeom>
          <a:ln w="12700">
            <a:miter lim="400000"/>
          </a:ln>
        </p:spPr>
      </p:pic>
      <p:pic>
        <p:nvPicPr>
          <p:cNvPr id="203" name="image21.jpeg" descr="excited kids.jpg"/>
          <p:cNvPicPr/>
          <p:nvPr/>
        </p:nvPicPr>
        <p:blipFill>
          <a:blip r:embed="rId3">
            <a:extLst/>
          </a:blip>
          <a:srcRect l="0" t="5944" r="0" b="0"/>
          <a:stretch>
            <a:fillRect/>
          </a:stretch>
        </p:blipFill>
        <p:spPr>
          <a:xfrm>
            <a:off x="3137493" y="2543016"/>
            <a:ext cx="2869152" cy="1810537"/>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nvSpPr>
        <p:spPr>
          <a:xfrm>
            <a:off x="736597" y="4737258"/>
            <a:ext cx="5402426"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00">
                <a:solidFill>
                  <a:srgbClr val="7F7F7F"/>
                </a:solidFill>
                <a:latin typeface="Muli Light"/>
                <a:ea typeface="Muli Light"/>
                <a:cs typeface="Muli Light"/>
                <a:sym typeface="Muli Light"/>
              </a:defRPr>
            </a:lvl1pPr>
          </a:lstStyle>
          <a:p>
            <a:pPr lvl="0">
              <a:defRPr sz="1800">
                <a:solidFill>
                  <a:srgbClr val="000000"/>
                </a:solidFill>
              </a:defRPr>
            </a:pPr>
            <a:r>
              <a:rPr sz="800">
                <a:solidFill>
                  <a:srgbClr val="7F7F7F"/>
                </a:solidFill>
              </a:rPr>
              <a:t>Professional Development by Johns Hopkins School of Education, Center for Technology in Education</a:t>
            </a:r>
          </a:p>
        </p:txBody>
      </p:sp>
      <p:sp>
        <p:nvSpPr>
          <p:cNvPr id="134" name="Shape 134"/>
          <p:cNvSpPr/>
          <p:nvPr>
            <p:ph type="sldNum" sz="quarter" idx="2"/>
          </p:nvPr>
        </p:nvSpPr>
        <p:spPr>
          <a:xfrm>
            <a:off x="6553200" y="4599940"/>
            <a:ext cx="2133600" cy="127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solidFill>
                  <a:srgbClr val="000000"/>
                </a:solidFill>
              </a:defRPr>
            </a:pPr>
            <a:fld id="{86CB4B4D-7CA3-9044-876B-883B54F8677D}" type="slidenum">
              <a:rPr sz="800">
                <a:solidFill>
                  <a:srgbClr val="7D7D7D"/>
                </a:solidFill>
              </a:rPr>
            </a:fld>
          </a:p>
        </p:txBody>
      </p:sp>
      <p:pic>
        <p:nvPicPr>
          <p:cNvPr id="135" name="image5.jpeg"/>
          <p:cNvPicPr/>
          <p:nvPr/>
        </p:nvPicPr>
        <p:blipFill>
          <a:blip r:embed="rId3">
            <a:extLst/>
          </a:blip>
          <a:stretch>
            <a:fillRect/>
          </a:stretch>
        </p:blipFill>
        <p:spPr>
          <a:xfrm>
            <a:off x="2600325" y="1208879"/>
            <a:ext cx="3943350" cy="2725742"/>
          </a:xfrm>
          <a:prstGeom prst="rect">
            <a:avLst/>
          </a:prstGeom>
          <a:ln w="12700">
            <a:miter lim="400000"/>
          </a:ln>
          <a:effectLst>
            <a:outerShdw sx="100000" sy="100000" kx="0" ky="0" algn="b" rotWithShape="0" blurRad="292100" dist="139700" dir="2700000">
              <a:srgbClr val="333333">
                <a:alpha val="64999"/>
              </a:srgbClr>
            </a:outerShdw>
          </a:effectLst>
        </p:spPr>
      </p:pic>
      <p:sp>
        <p:nvSpPr>
          <p:cNvPr id="136" name="Shape 136"/>
          <p:cNvSpPr/>
          <p:nvPr/>
        </p:nvSpPr>
        <p:spPr>
          <a:xfrm>
            <a:off x="914400" y="517524"/>
            <a:ext cx="7772400" cy="393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600">
                <a:solidFill>
                  <a:srgbClr val="404040"/>
                </a:solidFill>
                <a:latin typeface="+mn-lt"/>
                <a:ea typeface="+mn-ea"/>
                <a:cs typeface="+mn-cs"/>
                <a:sym typeface="Helvetica"/>
              </a:defRPr>
            </a:lvl1pPr>
          </a:lstStyle>
          <a:p>
            <a:pPr lvl="0">
              <a:defRPr sz="1800">
                <a:solidFill>
                  <a:srgbClr val="000000"/>
                </a:solidFill>
              </a:defRPr>
            </a:pPr>
            <a:r>
              <a:rPr sz="2600">
                <a:solidFill>
                  <a:srgbClr val="404040"/>
                </a:solidFill>
              </a:rPr>
              <a:t>Kindergarten Readiness Assessment</a:t>
            </a:r>
          </a:p>
        </p:txBody>
      </p:sp>
      <p:pic>
        <p:nvPicPr>
          <p:cNvPr id="137" name="image6.png"/>
          <p:cNvPicPr/>
          <p:nvPr/>
        </p:nvPicPr>
        <p:blipFill>
          <a:blip r:embed="rId4">
            <a:extLst/>
          </a:blip>
          <a:stretch>
            <a:fillRect/>
          </a:stretch>
        </p:blipFill>
        <p:spPr>
          <a:xfrm>
            <a:off x="315804" y="444964"/>
            <a:ext cx="538826" cy="538826"/>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Num" sz="quarter" idx="2"/>
          </p:nvPr>
        </p:nvSpPr>
        <p:spPr>
          <a:xfrm>
            <a:off x="6057900" y="4806393"/>
            <a:ext cx="1600200" cy="195582"/>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804672">
              <a:defRPr sz="792"/>
            </a:lvl1pPr>
          </a:lstStyle>
          <a:p>
            <a:pPr lvl="0">
              <a:defRPr sz="1800">
                <a:solidFill>
                  <a:srgbClr val="000000"/>
                </a:solidFill>
              </a:defRPr>
            </a:pPr>
            <a:fld id="{86CB4B4D-7CA3-9044-876B-883B54F8677D}" type="slidenum">
              <a:rPr sz="792">
                <a:solidFill>
                  <a:srgbClr val="888888"/>
                </a:solidFill>
              </a:rPr>
            </a:fld>
          </a:p>
        </p:txBody>
      </p:sp>
      <p:pic>
        <p:nvPicPr>
          <p:cNvPr id="142" name="image7.png"/>
          <p:cNvPicPr/>
          <p:nvPr/>
        </p:nvPicPr>
        <p:blipFill>
          <a:blip r:embed="rId3">
            <a:extLst/>
          </a:blip>
          <a:stretch>
            <a:fillRect/>
          </a:stretch>
        </p:blipFill>
        <p:spPr>
          <a:xfrm>
            <a:off x="396673" y="929168"/>
            <a:ext cx="8350654" cy="2547997"/>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image8.png"/>
          <p:cNvPicPr/>
          <p:nvPr/>
        </p:nvPicPr>
        <p:blipFill>
          <a:blip r:embed="rId3">
            <a:extLst/>
          </a:blip>
          <a:stretch>
            <a:fillRect/>
          </a:stretch>
        </p:blipFill>
        <p:spPr>
          <a:xfrm>
            <a:off x="1535658" y="377188"/>
            <a:ext cx="5962423" cy="4471820"/>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image9.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10.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image11.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image12.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image13.png"/>
          <p:cNvPicPr/>
          <p:nvPr/>
        </p:nvPicPr>
        <p:blipFill>
          <a:blip r:embed="rId3">
            <a:extLst/>
          </a:blip>
          <a:stretch>
            <a:fillRect/>
          </a:stretch>
        </p:blipFill>
        <p:spPr>
          <a:xfrm>
            <a:off x="1645920" y="377188"/>
            <a:ext cx="5852162" cy="4389122"/>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